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2" d="100"/>
          <a:sy n="62" d="100"/>
        </p:scale>
        <p:origin x="140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1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41e98c-ef78-4b2d-91c2-0b03b27b9e6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89E5B8-F5ED-B5D5-C97B-112967170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8" y="179460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425c433-159e-44bf-b86e-3df55b3ec6e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d025529-39c2-47fc-ac8b-695d5914bc8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3c0c33-44d5-4c73-851b-235489e33b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0e3670-797a-4fc3-bba6-1f5a62bb18e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a83053f-de2e-4a34-b488-859e6003167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3c020b-0346-4993-a8d1-2ad64cb93c4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70f52ae-4426-4bb5-b4f7-93b466db53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3cd0de-073d-4da7-a2b7-8c6903491ca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974a8e0-c611-4d24-a1d3-c7a6e6116f3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32da38-7c6e-4367-8cf6-dba38585f3a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772d5e-0282-4ade-98d3-d2d27d14b4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135dd8-4839-456a-a2e1-170ad68f8fa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dc1f055-7242-4f9b-b3cf-d3d4e894288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b86613-ae0d-46ee-b14a-e0827a293b0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3e37ba-38f7-42de-b22c-0266cff1f84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28d681-8f6c-431b-9c79-e81c67c9176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6e202fc-5865-4f3f-a25a-e8a66cdea75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94441c-e9b9-4b50-a5f2-9f7e92477b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31293f9-b00c-41e3-a9d8-ecbaaf7c559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eb784a6-2c43-4b80-9fd6-ffc9e5395d4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7e4b79-2f91-4f85-905c-37e225835ba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d15027b-15ae-4f68-86b8-5b1228d03a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ec2f61-977c-4ccf-9861-8b176c661e0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On-screen Show (16:9)</PresentationFormat>
  <Paragraphs>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2</cp:revision>
  <dcterms:created xsi:type="dcterms:W3CDTF">2025-03-01T21:36:29Z</dcterms:created>
  <dcterms:modified xsi:type="dcterms:W3CDTF">2025-03-06T06:00:39Z</dcterms:modified>
</cp:coreProperties>
</file>