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51"/>
  </p:notesMasterIdLst>
  <p:sldIdLst>
    <p:sldId id="256" r:id="rId3"/>
    <p:sldId id="278" r:id="rId4"/>
    <p:sldId id="277" r:id="rId5"/>
    <p:sldId id="310" r:id="rId6"/>
    <p:sldId id="347" r:id="rId7"/>
    <p:sldId id="311" r:id="rId8"/>
    <p:sldId id="312" r:id="rId9"/>
    <p:sldId id="314" r:id="rId10"/>
    <p:sldId id="313" r:id="rId11"/>
    <p:sldId id="328" r:id="rId12"/>
    <p:sldId id="329" r:id="rId13"/>
    <p:sldId id="358" r:id="rId14"/>
    <p:sldId id="322" r:id="rId15"/>
    <p:sldId id="323" r:id="rId16"/>
    <p:sldId id="324" r:id="rId17"/>
    <p:sldId id="325" r:id="rId18"/>
    <p:sldId id="327" r:id="rId19"/>
    <p:sldId id="330" r:id="rId20"/>
    <p:sldId id="331" r:id="rId21"/>
    <p:sldId id="317" r:id="rId22"/>
    <p:sldId id="320" r:id="rId23"/>
    <p:sldId id="332" r:id="rId24"/>
    <p:sldId id="333" r:id="rId25"/>
    <p:sldId id="348" r:id="rId26"/>
    <p:sldId id="349" r:id="rId27"/>
    <p:sldId id="350" r:id="rId28"/>
    <p:sldId id="351" r:id="rId29"/>
    <p:sldId id="352" r:id="rId30"/>
    <p:sldId id="334" r:id="rId31"/>
    <p:sldId id="335" r:id="rId32"/>
    <p:sldId id="336" r:id="rId33"/>
    <p:sldId id="337" r:id="rId34"/>
    <p:sldId id="338" r:id="rId35"/>
    <p:sldId id="339" r:id="rId36"/>
    <p:sldId id="341" r:id="rId37"/>
    <p:sldId id="342" r:id="rId38"/>
    <p:sldId id="343" r:id="rId39"/>
    <p:sldId id="344" r:id="rId40"/>
    <p:sldId id="345" r:id="rId41"/>
    <p:sldId id="346" r:id="rId42"/>
    <p:sldId id="353" r:id="rId43"/>
    <p:sldId id="354" r:id="rId44"/>
    <p:sldId id="356" r:id="rId45"/>
    <p:sldId id="355" r:id="rId46"/>
    <p:sldId id="357" r:id="rId47"/>
    <p:sldId id="315" r:id="rId48"/>
    <p:sldId id="319" r:id="rId49"/>
    <p:sldId id="316"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5A7344-76A4-4FD1-9E5B-DF4920E55F89}" v="1" dt="2025-01-15T04:46:13.48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4" d="100"/>
          <a:sy n="64" d="100"/>
        </p:scale>
        <p:origin x="748" y="2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viewProps" Target="viewProp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microsoft.com/office/2016/11/relationships/changesInfo" Target="changesInfos/changesInfo1.xml"/><Relationship Id="rId8" Type="http://schemas.openxmlformats.org/officeDocument/2006/relationships/slide" Target="slides/slide6.xml"/><Relationship Id="rId51" Type="http://schemas.openxmlformats.org/officeDocument/2006/relationships/notesMaster" Target="notesMasters/notesMaster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microsoft.com/office/2015/10/relationships/revisionInfo" Target="revisionInfo.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 Fang" userId="a349bf32b3c98127" providerId="LiveId" clId="{165A7344-76A4-4FD1-9E5B-DF4920E55F89}"/>
    <pc:docChg chg="undo custSel addSld delSld modSld sldOrd">
      <pc:chgData name="R Fang" userId="a349bf32b3c98127" providerId="LiveId" clId="{165A7344-76A4-4FD1-9E5B-DF4920E55F89}" dt="2025-01-18T06:39:38.236" v="302" actId="1076"/>
      <pc:docMkLst>
        <pc:docMk/>
      </pc:docMkLst>
      <pc:sldChg chg="modSp mod">
        <pc:chgData name="R Fang" userId="a349bf32b3c98127" providerId="LiveId" clId="{165A7344-76A4-4FD1-9E5B-DF4920E55F89}" dt="2025-01-17T23:41:48.158" v="240" actId="20577"/>
        <pc:sldMkLst>
          <pc:docMk/>
          <pc:sldMk cId="0" sldId="256"/>
        </pc:sldMkLst>
        <pc:spChg chg="mod">
          <ac:chgData name="R Fang" userId="a349bf32b3c98127" providerId="LiveId" clId="{165A7344-76A4-4FD1-9E5B-DF4920E55F89}" dt="2025-01-17T23:41:48.158" v="240" actId="20577"/>
          <ac:spMkLst>
            <pc:docMk/>
            <pc:sldMk cId="0" sldId="256"/>
            <ac:spMk id="3" creationId="{00000000-0000-0000-0000-000000000000}"/>
          </ac:spMkLst>
        </pc:spChg>
      </pc:sldChg>
      <pc:sldChg chg="del">
        <pc:chgData name="R Fang" userId="a349bf32b3c98127" providerId="LiveId" clId="{165A7344-76A4-4FD1-9E5B-DF4920E55F89}" dt="2025-01-15T05:00:09.826" v="185" actId="47"/>
        <pc:sldMkLst>
          <pc:docMk/>
          <pc:sldMk cId="572377712" sldId="269"/>
        </pc:sldMkLst>
      </pc:sldChg>
      <pc:sldChg chg="modSp mod">
        <pc:chgData name="R Fang" userId="a349bf32b3c98127" providerId="LiveId" clId="{165A7344-76A4-4FD1-9E5B-DF4920E55F89}" dt="2025-01-18T06:37:28.990" v="296" actId="6549"/>
        <pc:sldMkLst>
          <pc:docMk/>
          <pc:sldMk cId="786509389" sldId="277"/>
        </pc:sldMkLst>
        <pc:spChg chg="mod">
          <ac:chgData name="R Fang" userId="a349bf32b3c98127" providerId="LiveId" clId="{165A7344-76A4-4FD1-9E5B-DF4920E55F89}" dt="2025-01-18T06:37:28.990" v="296" actId="6549"/>
          <ac:spMkLst>
            <pc:docMk/>
            <pc:sldMk cId="786509389" sldId="277"/>
            <ac:spMk id="2" creationId="{9889F999-92D7-307A-8A8C-896B50F0A3CA}"/>
          </ac:spMkLst>
        </pc:spChg>
      </pc:sldChg>
      <pc:sldChg chg="modSp mod">
        <pc:chgData name="R Fang" userId="a349bf32b3c98127" providerId="LiveId" clId="{165A7344-76A4-4FD1-9E5B-DF4920E55F89}" dt="2025-01-17T23:42:47.136" v="242" actId="115"/>
        <pc:sldMkLst>
          <pc:docMk/>
          <pc:sldMk cId="1400215668" sldId="310"/>
        </pc:sldMkLst>
        <pc:spChg chg="mod">
          <ac:chgData name="R Fang" userId="a349bf32b3c98127" providerId="LiveId" clId="{165A7344-76A4-4FD1-9E5B-DF4920E55F89}" dt="2025-01-17T23:42:47.136" v="242" actId="115"/>
          <ac:spMkLst>
            <pc:docMk/>
            <pc:sldMk cId="1400215668" sldId="310"/>
            <ac:spMk id="2" creationId="{E95CA7B8-3CEB-534E-CFB9-BAB8AA75B686}"/>
          </ac:spMkLst>
        </pc:spChg>
      </pc:sldChg>
      <pc:sldChg chg="modSp mod">
        <pc:chgData name="R Fang" userId="a349bf32b3c98127" providerId="LiveId" clId="{165A7344-76A4-4FD1-9E5B-DF4920E55F89}" dt="2025-01-17T23:48:31.397" v="246" actId="207"/>
        <pc:sldMkLst>
          <pc:docMk/>
          <pc:sldMk cId="96202447" sldId="312"/>
        </pc:sldMkLst>
        <pc:spChg chg="mod">
          <ac:chgData name="R Fang" userId="a349bf32b3c98127" providerId="LiveId" clId="{165A7344-76A4-4FD1-9E5B-DF4920E55F89}" dt="2025-01-17T23:48:31.397" v="246" actId="207"/>
          <ac:spMkLst>
            <pc:docMk/>
            <pc:sldMk cId="96202447" sldId="312"/>
            <ac:spMk id="2" creationId="{F2693621-59FC-F860-F044-B1B0758FBFDC}"/>
          </ac:spMkLst>
        </pc:spChg>
      </pc:sldChg>
      <pc:sldChg chg="ord">
        <pc:chgData name="R Fang" userId="a349bf32b3c98127" providerId="LiveId" clId="{165A7344-76A4-4FD1-9E5B-DF4920E55F89}" dt="2025-01-15T04:59:35.711" v="182"/>
        <pc:sldMkLst>
          <pc:docMk/>
          <pc:sldMk cId="3178593277" sldId="315"/>
        </pc:sldMkLst>
      </pc:sldChg>
      <pc:sldChg chg="addSp modSp mod ord">
        <pc:chgData name="R Fang" userId="a349bf32b3c98127" providerId="LiveId" clId="{165A7344-76A4-4FD1-9E5B-DF4920E55F89}" dt="2025-01-18T06:39:38.236" v="302" actId="1076"/>
        <pc:sldMkLst>
          <pc:docMk/>
          <pc:sldMk cId="2255795800" sldId="316"/>
        </pc:sldMkLst>
        <pc:spChg chg="add mod">
          <ac:chgData name="R Fang" userId="a349bf32b3c98127" providerId="LiveId" clId="{165A7344-76A4-4FD1-9E5B-DF4920E55F89}" dt="2025-01-18T06:39:38.236" v="302" actId="1076"/>
          <ac:spMkLst>
            <pc:docMk/>
            <pc:sldMk cId="2255795800" sldId="316"/>
            <ac:spMk id="4" creationId="{CC283F63-7286-91AF-CC2F-F8C66DB689B4}"/>
          </ac:spMkLst>
        </pc:spChg>
        <pc:picChg chg="mod">
          <ac:chgData name="R Fang" userId="a349bf32b3c98127" providerId="LiveId" clId="{165A7344-76A4-4FD1-9E5B-DF4920E55F89}" dt="2025-01-15T05:01:08.020" v="189" actId="1076"/>
          <ac:picMkLst>
            <pc:docMk/>
            <pc:sldMk cId="2255795800" sldId="316"/>
            <ac:picMk id="2" creationId="{1E37A69D-9408-CEFD-435E-24B2349CB890}"/>
          </ac:picMkLst>
        </pc:picChg>
      </pc:sldChg>
      <pc:sldChg chg="del">
        <pc:chgData name="R Fang" userId="a349bf32b3c98127" providerId="LiveId" clId="{165A7344-76A4-4FD1-9E5B-DF4920E55F89}" dt="2025-01-15T04:59:57.393" v="184" actId="47"/>
        <pc:sldMkLst>
          <pc:docMk/>
          <pc:sldMk cId="807153380" sldId="318"/>
        </pc:sldMkLst>
      </pc:sldChg>
      <pc:sldChg chg="modSp mod">
        <pc:chgData name="R Fang" userId="a349bf32b3c98127" providerId="LiveId" clId="{165A7344-76A4-4FD1-9E5B-DF4920E55F89}" dt="2025-01-18T00:16:08.916" v="295" actId="20577"/>
        <pc:sldMkLst>
          <pc:docMk/>
          <pc:sldMk cId="3764752740" sldId="319"/>
        </pc:sldMkLst>
        <pc:spChg chg="mod">
          <ac:chgData name="R Fang" userId="a349bf32b3c98127" providerId="LiveId" clId="{165A7344-76A4-4FD1-9E5B-DF4920E55F89}" dt="2025-01-18T00:15:32.714" v="292" actId="255"/>
          <ac:spMkLst>
            <pc:docMk/>
            <pc:sldMk cId="3764752740" sldId="319"/>
            <ac:spMk id="2" creationId="{5435DD09-7630-B73D-2B81-08614455C3EC}"/>
          </ac:spMkLst>
        </pc:spChg>
        <pc:spChg chg="mod">
          <ac:chgData name="R Fang" userId="a349bf32b3c98127" providerId="LiveId" clId="{165A7344-76A4-4FD1-9E5B-DF4920E55F89}" dt="2025-01-18T00:15:57.259" v="294" actId="6549"/>
          <ac:spMkLst>
            <pc:docMk/>
            <pc:sldMk cId="3764752740" sldId="319"/>
            <ac:spMk id="3" creationId="{5DDAA84B-0F1A-D416-79B7-86FC982D555D}"/>
          </ac:spMkLst>
        </pc:spChg>
        <pc:spChg chg="mod">
          <ac:chgData name="R Fang" userId="a349bf32b3c98127" providerId="LiveId" clId="{165A7344-76A4-4FD1-9E5B-DF4920E55F89}" dt="2025-01-18T00:16:08.916" v="295" actId="20577"/>
          <ac:spMkLst>
            <pc:docMk/>
            <pc:sldMk cId="3764752740" sldId="319"/>
            <ac:spMk id="4" creationId="{1AC97788-487F-FD16-11E0-EC8C03681630}"/>
          </ac:spMkLst>
        </pc:spChg>
      </pc:sldChg>
      <pc:sldChg chg="del">
        <pc:chgData name="R Fang" userId="a349bf32b3c98127" providerId="LiveId" clId="{165A7344-76A4-4FD1-9E5B-DF4920E55F89}" dt="2025-01-15T04:59:41.452" v="183" actId="47"/>
        <pc:sldMkLst>
          <pc:docMk/>
          <pc:sldMk cId="2374046749" sldId="321"/>
        </pc:sldMkLst>
      </pc:sldChg>
      <pc:sldChg chg="modSp mod">
        <pc:chgData name="R Fang" userId="a349bf32b3c98127" providerId="LiveId" clId="{165A7344-76A4-4FD1-9E5B-DF4920E55F89}" dt="2025-01-17T23:54:27.947" v="252" actId="207"/>
        <pc:sldMkLst>
          <pc:docMk/>
          <pc:sldMk cId="3767552007" sldId="323"/>
        </pc:sldMkLst>
        <pc:spChg chg="mod">
          <ac:chgData name="R Fang" userId="a349bf32b3c98127" providerId="LiveId" clId="{165A7344-76A4-4FD1-9E5B-DF4920E55F89}" dt="2025-01-17T23:54:27.947" v="252" actId="207"/>
          <ac:spMkLst>
            <pc:docMk/>
            <pc:sldMk cId="3767552007" sldId="323"/>
            <ac:spMk id="2" creationId="{6DE4C8C0-6E62-6DEA-5B68-C3EAA88131F3}"/>
          </ac:spMkLst>
        </pc:spChg>
      </pc:sldChg>
      <pc:sldChg chg="modSp mod">
        <pc:chgData name="R Fang" userId="a349bf32b3c98127" providerId="LiveId" clId="{165A7344-76A4-4FD1-9E5B-DF4920E55F89}" dt="2025-01-17T23:55:05.260" v="253" actId="6549"/>
        <pc:sldMkLst>
          <pc:docMk/>
          <pc:sldMk cId="271382102" sldId="324"/>
        </pc:sldMkLst>
        <pc:spChg chg="mod">
          <ac:chgData name="R Fang" userId="a349bf32b3c98127" providerId="LiveId" clId="{165A7344-76A4-4FD1-9E5B-DF4920E55F89}" dt="2025-01-17T23:55:05.260" v="253" actId="6549"/>
          <ac:spMkLst>
            <pc:docMk/>
            <pc:sldMk cId="271382102" sldId="324"/>
            <ac:spMk id="2" creationId="{A864C52B-3C4C-391E-76D9-1AD7D624D021}"/>
          </ac:spMkLst>
        </pc:spChg>
      </pc:sldChg>
      <pc:sldChg chg="modSp mod">
        <pc:chgData name="R Fang" userId="a349bf32b3c98127" providerId="LiveId" clId="{165A7344-76A4-4FD1-9E5B-DF4920E55F89}" dt="2025-01-15T04:49:47.606" v="99" actId="20577"/>
        <pc:sldMkLst>
          <pc:docMk/>
          <pc:sldMk cId="1859800533" sldId="325"/>
        </pc:sldMkLst>
        <pc:spChg chg="mod">
          <ac:chgData name="R Fang" userId="a349bf32b3c98127" providerId="LiveId" clId="{165A7344-76A4-4FD1-9E5B-DF4920E55F89}" dt="2025-01-15T04:49:47.606" v="99" actId="20577"/>
          <ac:spMkLst>
            <pc:docMk/>
            <pc:sldMk cId="1859800533" sldId="325"/>
            <ac:spMk id="2" creationId="{7C06E06B-3DAC-78FC-513A-E7328F991799}"/>
          </ac:spMkLst>
        </pc:spChg>
      </pc:sldChg>
      <pc:sldChg chg="modSp mod">
        <pc:chgData name="R Fang" userId="a349bf32b3c98127" providerId="LiveId" clId="{165A7344-76A4-4FD1-9E5B-DF4920E55F89}" dt="2025-01-18T00:02:31.958" v="254" actId="20577"/>
        <pc:sldMkLst>
          <pc:docMk/>
          <pc:sldMk cId="1744472095" sldId="339"/>
        </pc:sldMkLst>
        <pc:spChg chg="mod">
          <ac:chgData name="R Fang" userId="a349bf32b3c98127" providerId="LiveId" clId="{165A7344-76A4-4FD1-9E5B-DF4920E55F89}" dt="2025-01-18T00:02:31.958" v="254" actId="20577"/>
          <ac:spMkLst>
            <pc:docMk/>
            <pc:sldMk cId="1744472095" sldId="339"/>
            <ac:spMk id="2" creationId="{79618155-30D8-993B-1542-56C4E9D1DEDE}"/>
          </ac:spMkLst>
        </pc:spChg>
      </pc:sldChg>
      <pc:sldChg chg="modSp mod">
        <pc:chgData name="R Fang" userId="a349bf32b3c98127" providerId="LiveId" clId="{165A7344-76A4-4FD1-9E5B-DF4920E55F89}" dt="2025-01-18T00:04:43.661" v="259" actId="20577"/>
        <pc:sldMkLst>
          <pc:docMk/>
          <pc:sldMk cId="2511657168" sldId="342"/>
        </pc:sldMkLst>
        <pc:spChg chg="mod">
          <ac:chgData name="R Fang" userId="a349bf32b3c98127" providerId="LiveId" clId="{165A7344-76A4-4FD1-9E5B-DF4920E55F89}" dt="2025-01-18T00:04:43.661" v="259" actId="20577"/>
          <ac:spMkLst>
            <pc:docMk/>
            <pc:sldMk cId="2511657168" sldId="342"/>
            <ac:spMk id="2" creationId="{EAC43EC5-C409-CF53-7E20-E0D91733ED75}"/>
          </ac:spMkLst>
        </pc:spChg>
      </pc:sldChg>
      <pc:sldChg chg="modSp mod">
        <pc:chgData name="R Fang" userId="a349bf32b3c98127" providerId="LiveId" clId="{165A7344-76A4-4FD1-9E5B-DF4920E55F89}" dt="2025-01-18T00:06:44.647" v="260" actId="20577"/>
        <pc:sldMkLst>
          <pc:docMk/>
          <pc:sldMk cId="1145713826" sldId="346"/>
        </pc:sldMkLst>
        <pc:spChg chg="mod">
          <ac:chgData name="R Fang" userId="a349bf32b3c98127" providerId="LiveId" clId="{165A7344-76A4-4FD1-9E5B-DF4920E55F89}" dt="2025-01-14T07:11:51.031" v="49" actId="1076"/>
          <ac:spMkLst>
            <pc:docMk/>
            <pc:sldMk cId="1145713826" sldId="346"/>
            <ac:spMk id="4" creationId="{CF767055-8C48-CF93-89AE-B0644A629F0C}"/>
          </ac:spMkLst>
        </pc:spChg>
        <pc:graphicFrameChg chg="mod modGraphic">
          <ac:chgData name="R Fang" userId="a349bf32b3c98127" providerId="LiveId" clId="{165A7344-76A4-4FD1-9E5B-DF4920E55F89}" dt="2025-01-18T00:06:44.647" v="260" actId="20577"/>
          <ac:graphicFrameMkLst>
            <pc:docMk/>
            <pc:sldMk cId="1145713826" sldId="346"/>
            <ac:graphicFrameMk id="2" creationId="{2B14CAE0-70B3-D39F-9643-D8E08C0C33DA}"/>
          </ac:graphicFrameMkLst>
        </pc:graphicFrameChg>
      </pc:sldChg>
      <pc:sldChg chg="modSp mod">
        <pc:chgData name="R Fang" userId="a349bf32b3c98127" providerId="LiveId" clId="{165A7344-76A4-4FD1-9E5B-DF4920E55F89}" dt="2025-01-15T04:42:22.987" v="76" actId="20577"/>
        <pc:sldMkLst>
          <pc:docMk/>
          <pc:sldMk cId="2574731361" sldId="347"/>
        </pc:sldMkLst>
        <pc:spChg chg="mod">
          <ac:chgData name="R Fang" userId="a349bf32b3c98127" providerId="LiveId" clId="{165A7344-76A4-4FD1-9E5B-DF4920E55F89}" dt="2025-01-15T04:42:22.987" v="76" actId="20577"/>
          <ac:spMkLst>
            <pc:docMk/>
            <pc:sldMk cId="2574731361" sldId="347"/>
            <ac:spMk id="2" creationId="{A9E9FACC-067F-0797-14E4-8AC72E0B5B87}"/>
          </ac:spMkLst>
        </pc:spChg>
      </pc:sldChg>
      <pc:sldChg chg="modSp mod">
        <pc:chgData name="R Fang" userId="a349bf32b3c98127" providerId="LiveId" clId="{165A7344-76A4-4FD1-9E5B-DF4920E55F89}" dt="2025-01-15T04:50:51.110" v="101" actId="313"/>
        <pc:sldMkLst>
          <pc:docMk/>
          <pc:sldMk cId="1562916537" sldId="349"/>
        </pc:sldMkLst>
        <pc:spChg chg="mod">
          <ac:chgData name="R Fang" userId="a349bf32b3c98127" providerId="LiveId" clId="{165A7344-76A4-4FD1-9E5B-DF4920E55F89}" dt="2025-01-15T04:50:51.110" v="101" actId="313"/>
          <ac:spMkLst>
            <pc:docMk/>
            <pc:sldMk cId="1562916537" sldId="349"/>
            <ac:spMk id="2" creationId="{23FEBBA5-3393-5717-7394-3A6BA86B7C45}"/>
          </ac:spMkLst>
        </pc:spChg>
      </pc:sldChg>
      <pc:sldChg chg="modSp mod">
        <pc:chgData name="R Fang" userId="a349bf32b3c98127" providerId="LiveId" clId="{165A7344-76A4-4FD1-9E5B-DF4920E55F89}" dt="2025-01-15T05:10:21.787" v="238" actId="6549"/>
        <pc:sldMkLst>
          <pc:docMk/>
          <pc:sldMk cId="381690285" sldId="352"/>
        </pc:sldMkLst>
        <pc:spChg chg="mod">
          <ac:chgData name="R Fang" userId="a349bf32b3c98127" providerId="LiveId" clId="{165A7344-76A4-4FD1-9E5B-DF4920E55F89}" dt="2025-01-15T05:10:21.787" v="238" actId="6549"/>
          <ac:spMkLst>
            <pc:docMk/>
            <pc:sldMk cId="381690285" sldId="352"/>
            <ac:spMk id="2" creationId="{62463610-4E48-E945-3329-CDFD119AC1AD}"/>
          </ac:spMkLst>
        </pc:spChg>
      </pc:sldChg>
      <pc:sldChg chg="modSp mod">
        <pc:chgData name="R Fang" userId="a349bf32b3c98127" providerId="LiveId" clId="{165A7344-76A4-4FD1-9E5B-DF4920E55F89}" dt="2025-01-14T22:49:08.256" v="51" actId="20577"/>
        <pc:sldMkLst>
          <pc:docMk/>
          <pc:sldMk cId="3274861942" sldId="353"/>
        </pc:sldMkLst>
        <pc:spChg chg="mod">
          <ac:chgData name="R Fang" userId="a349bf32b3c98127" providerId="LiveId" clId="{165A7344-76A4-4FD1-9E5B-DF4920E55F89}" dt="2025-01-14T22:49:08.256" v="51" actId="20577"/>
          <ac:spMkLst>
            <pc:docMk/>
            <pc:sldMk cId="3274861942" sldId="353"/>
            <ac:spMk id="2" creationId="{48F236D5-58D2-AE39-5038-F800ED89D07C}"/>
          </ac:spMkLst>
        </pc:spChg>
      </pc:sldChg>
      <pc:sldChg chg="modSp mod">
        <pc:chgData name="R Fang" userId="a349bf32b3c98127" providerId="LiveId" clId="{165A7344-76A4-4FD1-9E5B-DF4920E55F89}" dt="2025-01-15T04:57:15.121" v="159" actId="6549"/>
        <pc:sldMkLst>
          <pc:docMk/>
          <pc:sldMk cId="183044604" sldId="354"/>
        </pc:sldMkLst>
        <pc:spChg chg="mod">
          <ac:chgData name="R Fang" userId="a349bf32b3c98127" providerId="LiveId" clId="{165A7344-76A4-4FD1-9E5B-DF4920E55F89}" dt="2025-01-15T04:57:15.121" v="159" actId="6549"/>
          <ac:spMkLst>
            <pc:docMk/>
            <pc:sldMk cId="183044604" sldId="354"/>
            <ac:spMk id="2" creationId="{F1AC4373-8BA2-68BE-A51E-192290296447}"/>
          </ac:spMkLst>
        </pc:spChg>
      </pc:sldChg>
      <pc:sldChg chg="modSp mod">
        <pc:chgData name="R Fang" userId="a349bf32b3c98127" providerId="LiveId" clId="{165A7344-76A4-4FD1-9E5B-DF4920E55F89}" dt="2025-01-15T04:58:37.547" v="180" actId="20577"/>
        <pc:sldMkLst>
          <pc:docMk/>
          <pc:sldMk cId="1776774659" sldId="355"/>
        </pc:sldMkLst>
        <pc:spChg chg="mod">
          <ac:chgData name="R Fang" userId="a349bf32b3c98127" providerId="LiveId" clId="{165A7344-76A4-4FD1-9E5B-DF4920E55F89}" dt="2025-01-15T04:58:37.547" v="180" actId="20577"/>
          <ac:spMkLst>
            <pc:docMk/>
            <pc:sldMk cId="1776774659" sldId="355"/>
            <ac:spMk id="2" creationId="{BE1E7B8F-0E57-A30B-A123-423343C7FE15}"/>
          </ac:spMkLst>
        </pc:spChg>
      </pc:sldChg>
      <pc:sldChg chg="modSp mod">
        <pc:chgData name="R Fang" userId="a349bf32b3c98127" providerId="LiveId" clId="{165A7344-76A4-4FD1-9E5B-DF4920E55F89}" dt="2025-01-15T04:56:12.869" v="145" actId="6549"/>
        <pc:sldMkLst>
          <pc:docMk/>
          <pc:sldMk cId="3694631522" sldId="356"/>
        </pc:sldMkLst>
        <pc:spChg chg="mod">
          <ac:chgData name="R Fang" userId="a349bf32b3c98127" providerId="LiveId" clId="{165A7344-76A4-4FD1-9E5B-DF4920E55F89}" dt="2025-01-15T04:56:12.869" v="145" actId="6549"/>
          <ac:spMkLst>
            <pc:docMk/>
            <pc:sldMk cId="3694631522" sldId="356"/>
            <ac:spMk id="2" creationId="{1FFF3DA1-175E-DC8B-AF16-3B8678369CA6}"/>
          </ac:spMkLst>
        </pc:spChg>
      </pc:sldChg>
      <pc:sldChg chg="add ord">
        <pc:chgData name="R Fang" userId="a349bf32b3c98127" providerId="LiveId" clId="{165A7344-76A4-4FD1-9E5B-DF4920E55F89}" dt="2025-01-15T04:47:05.397" v="79"/>
        <pc:sldMkLst>
          <pc:docMk/>
          <pc:sldMk cId="1956817118" sldId="35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B31FFC-EA52-44C8-BA74-3C8292B20AA3}" type="datetimeFigureOut">
              <a:rPr lang="en-AU" smtClean="0"/>
              <a:t>18/01/2025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D13C78-C96C-4074-89C6-CE0ACDDD5B2C}" type="slidenum">
              <a:rPr lang="en-AU" smtClean="0"/>
              <a:t>‹#›</a:t>
            </a:fld>
            <a:endParaRPr lang="en-AU"/>
          </a:p>
        </p:txBody>
      </p:sp>
    </p:spTree>
    <p:extLst>
      <p:ext uri="{BB962C8B-B14F-4D97-AF65-F5344CB8AC3E}">
        <p14:creationId xmlns:p14="http://schemas.microsoft.com/office/powerpoint/2010/main" val="2444655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11A6662E-FAF4-44BC-88B5-85A7CBFB6D30}" type="datetime1">
              <a:rPr lang="en-US" smtClean="0"/>
              <a:pPr/>
              <a:t>1/18/2025</a:t>
            </a:fld>
            <a:endParaRPr lang="en-US" dirty="0"/>
          </a:p>
        </p:txBody>
      </p:sp>
      <p:sp>
        <p:nvSpPr>
          <p:cNvPr id="5" name="Footer Placeholder 4"/>
          <p:cNvSpPr>
            <a:spLocks noGrp="1"/>
          </p:cNvSpPr>
          <p:nvPr>
            <p:ph type="ftr" sz="quarter" idx="11"/>
          </p:nvPr>
        </p:nvSpPr>
        <p:spPr/>
        <p:txBody>
          <a:bodyPr/>
          <a:lstStyle/>
          <a:p>
            <a:endParaRPr lang="en-US">
              <a:solidFill>
                <a:schemeClr val="tx1">
                  <a:alpha val="60000"/>
                </a:schemeClr>
              </a:solidFill>
            </a:endParaRPr>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a:p>
        </p:txBody>
      </p:sp>
      <p:cxnSp>
        <p:nvCxnSpPr>
          <p:cNvPr id="13" name="Straight Connector 12"/>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96243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559632-1575-4E14-B53B-3DC3D5ED3947}" type="datetime1">
              <a:rPr lang="en-US" smtClean="0"/>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9218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C4A6868-2568-4CC9-B302-F37117B01A6E}" type="datetime1">
              <a:rPr lang="en-US" smtClean="0"/>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cxnSp>
        <p:nvCxnSpPr>
          <p:cNvPr id="8" name="Straight Connector 7"/>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2650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388193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31419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464250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37997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717302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879797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499806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19188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55F08A-1E71-4B2B-BB49-E743F2903911}" type="datetime1">
              <a:rPr lang="en-US" smtClean="0"/>
              <a:t>1/18/2025</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334885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510996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716836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81906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417D9E-721A-44BB-8863-9873FE64DA75}" type="datetime1">
              <a:rPr lang="en-US" smtClean="0"/>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44252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31DA2F-80B8-49CF-99FB-5ABCA53A607A}" type="datetime1">
              <a:rPr lang="en-US" smtClean="0"/>
              <a:t>1/18/2025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76322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852172-E6C9-4B6C-929A-A9DE3837BBF1}" type="datetime1">
              <a:rPr lang="en-US" smtClean="0"/>
              <a:t>1/18/2025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043135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B41CFF-90C9-47B3-9DA1-F2BF8D839F7E}" type="datetime1">
              <a:rPr lang="en-US" smtClean="0"/>
              <a:t>1/18/2025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32519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048FA-06AB-4884-A69B-986B96E68A24}" type="datetime1">
              <a:rPr lang="en-US" smtClean="0"/>
              <a:t>1/18/2025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838975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0DB7ABA-0172-4F9C-889D-567164F66BCD}" type="datetime1">
              <a:rPr lang="en-US" smtClean="0"/>
              <a:t>1/18/2025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4612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AC6A5B-8AE7-4A41-B5A7-9ADC6686DC18}" type="datetime1">
              <a:rPr lang="en-US" smtClean="0"/>
              <a:t>1/18/2025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5102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57E0CF6C-748E-4B7A-BC8B-3011EF78ED13}" type="datetime1">
              <a:rPr lang="en-US" smtClean="0"/>
              <a:pPr/>
              <a:t>1/18/2025</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solidFill>
                <a:schemeClr val="tx1">
                  <a:alpha val="60000"/>
                </a:schemeClr>
              </a:solidFill>
            </a:endParaRPr>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73B850FF-6169-4056-8077-06FFA93A5366}" type="slidenum">
              <a:rPr lang="en-US" smtClean="0"/>
              <a:pPr/>
              <a:t>‹#›</a:t>
            </a:fld>
            <a:endParaRPr lang="en-US" dirty="0"/>
          </a:p>
        </p:txBody>
      </p:sp>
      <p:cxnSp>
        <p:nvCxnSpPr>
          <p:cNvPr id="8" name="Straight Connector 7"/>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10795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1/18/2025</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293689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0" y="-1267"/>
            <a:ext cx="12192000" cy="6858000"/>
          </a:xfrm>
          <a:custGeom>
            <a:avLst/>
            <a:gdLst/>
            <a:ahLst/>
            <a:cxnLst/>
            <a:rect l="l" t="t" r="r" b="b"/>
            <a:pathLst>
              <a:path w="18288000" h="10287000">
                <a:moveTo>
                  <a:pt x="0" y="0"/>
                </a:moveTo>
                <a:lnTo>
                  <a:pt x="18288000" y="0"/>
                </a:lnTo>
                <a:lnTo>
                  <a:pt x="18288000" y="10287000"/>
                </a:lnTo>
                <a:lnTo>
                  <a:pt x="0" y="10287000"/>
                </a:lnTo>
                <a:lnTo>
                  <a:pt x="0" y="0"/>
                </a:lnTo>
                <a:close/>
              </a:path>
            </a:pathLst>
          </a:custGeom>
          <a:blipFill>
            <a:blip r:embed="rId2"/>
            <a:stretch>
              <a:fillRect l="-675" r="-675"/>
            </a:stretch>
          </a:blipFill>
        </p:spPr>
        <p:txBody>
          <a:bodyPr/>
          <a:lstStyle/>
          <a:p>
            <a:pPr defTabSz="609630"/>
            <a:endParaRPr lang="en-AU" sz="1200">
              <a:solidFill>
                <a:prstClr val="black"/>
              </a:solidFill>
              <a:latin typeface="Calibri"/>
            </a:endParaRPr>
          </a:p>
        </p:txBody>
      </p:sp>
      <p:sp>
        <p:nvSpPr>
          <p:cNvPr id="3" name="TextBox 3"/>
          <p:cNvSpPr txBox="1"/>
          <p:nvPr/>
        </p:nvSpPr>
        <p:spPr>
          <a:xfrm>
            <a:off x="457200" y="537444"/>
            <a:ext cx="6938319" cy="3620222"/>
          </a:xfrm>
          <a:prstGeom prst="rect">
            <a:avLst/>
          </a:prstGeom>
        </p:spPr>
        <p:txBody>
          <a:bodyPr wrap="square" lIns="0" tIns="0" rIns="0" bIns="0" rtlCol="0" anchor="t">
            <a:spAutoFit/>
          </a:bodyPr>
          <a:lstStyle/>
          <a:p>
            <a:pPr defTabSz="609630">
              <a:lnSpc>
                <a:spcPts val="7200"/>
              </a:lnSpc>
            </a:pPr>
            <a:r>
              <a:rPr lang="en-US" sz="5400" b="1" spc="-119" dirty="0">
                <a:solidFill>
                  <a:srgbClr val="521E17"/>
                </a:solidFill>
                <a:latin typeface="Verdana" panose="020B0604030504040204" pitchFamily="34" charset="0"/>
                <a:ea typeface="Verdana" panose="020B0604030504040204" pitchFamily="34" charset="0"/>
                <a:cs typeface="Perandory SemiCondensed"/>
                <a:sym typeface="Perandory SemiCondensed"/>
              </a:rPr>
              <a:t>HOW TO ENJOY GOD’S PRESENCE THROUGH WORSHIP </a:t>
            </a:r>
            <a:r>
              <a:rPr lang="en-US" sz="2800" spc="-119" dirty="0">
                <a:solidFill>
                  <a:srgbClr val="521E17"/>
                </a:solidFill>
                <a:latin typeface="Perandory SemiCondensed"/>
                <a:ea typeface="Perandory SemiCondensed"/>
                <a:cs typeface="Perandory SemiCondensed"/>
                <a:sym typeface="Perandory SemiCondensed"/>
              </a:rPr>
              <a:t>Talk 3 of 5</a:t>
            </a:r>
          </a:p>
        </p:txBody>
      </p:sp>
      <p:sp>
        <p:nvSpPr>
          <p:cNvPr id="4" name="TextBox 4"/>
          <p:cNvSpPr txBox="1"/>
          <p:nvPr/>
        </p:nvSpPr>
        <p:spPr>
          <a:xfrm>
            <a:off x="376881" y="5455996"/>
            <a:ext cx="3454400" cy="327718"/>
          </a:xfrm>
          <a:prstGeom prst="rect">
            <a:avLst/>
          </a:prstGeom>
        </p:spPr>
        <p:txBody>
          <a:bodyPr wrap="square" lIns="0" tIns="0" rIns="0" bIns="0" rtlCol="0" anchor="t">
            <a:spAutoFit/>
          </a:bodyPr>
          <a:lstStyle/>
          <a:p>
            <a:pPr defTabSz="609630">
              <a:lnSpc>
                <a:spcPts val="2799"/>
              </a:lnSpc>
              <a:spcBef>
                <a:spcPct val="0"/>
              </a:spcBef>
            </a:pPr>
            <a:r>
              <a:rPr lang="en-US" sz="1999" dirty="0">
                <a:solidFill>
                  <a:srgbClr val="F6F6F6"/>
                </a:solidFill>
                <a:latin typeface="Atkinson Hyperlegible"/>
                <a:ea typeface="Atkinson Hyperlegible"/>
                <a:cs typeface="Atkinson Hyperlegible"/>
                <a:sym typeface="Atkinson Hyperlegible"/>
              </a:rPr>
              <a:t>19TH JAN 2025 | 10:00 AM</a:t>
            </a:r>
          </a:p>
        </p:txBody>
      </p:sp>
      <p:sp>
        <p:nvSpPr>
          <p:cNvPr id="5" name="TextBox 5"/>
          <p:cNvSpPr txBox="1"/>
          <p:nvPr/>
        </p:nvSpPr>
        <p:spPr>
          <a:xfrm>
            <a:off x="457200" y="6246731"/>
            <a:ext cx="5294756" cy="327718"/>
          </a:xfrm>
          <a:prstGeom prst="rect">
            <a:avLst/>
          </a:prstGeom>
        </p:spPr>
        <p:txBody>
          <a:bodyPr lIns="0" tIns="0" rIns="0" bIns="0" rtlCol="0" anchor="t">
            <a:spAutoFit/>
          </a:bodyPr>
          <a:lstStyle/>
          <a:p>
            <a:pPr algn="just" defTabSz="609630">
              <a:lnSpc>
                <a:spcPts val="2799"/>
              </a:lnSpc>
            </a:pPr>
            <a:r>
              <a:rPr lang="en-US" sz="1999" b="1" dirty="0">
                <a:solidFill>
                  <a:srgbClr val="362012"/>
                </a:solidFill>
                <a:latin typeface="Atkinson Hyperlegible Bold"/>
                <a:ea typeface="Atkinson Hyperlegible Bold"/>
                <a:cs typeface="Atkinson Hyperlegible Bold"/>
                <a:sym typeface="Atkinson Hyperlegible Bold"/>
              </a:rPr>
              <a:t>100 CLYDE ROAD, BERWICK</a:t>
            </a:r>
          </a:p>
        </p:txBody>
      </p:sp>
      <p:sp>
        <p:nvSpPr>
          <p:cNvPr id="6" name="TextBox 6"/>
          <p:cNvSpPr txBox="1"/>
          <p:nvPr/>
        </p:nvSpPr>
        <p:spPr>
          <a:xfrm>
            <a:off x="376881" y="4443598"/>
            <a:ext cx="5410200" cy="549381"/>
          </a:xfrm>
          <a:prstGeom prst="rect">
            <a:avLst/>
          </a:prstGeom>
        </p:spPr>
        <p:txBody>
          <a:bodyPr lIns="0" tIns="0" rIns="0" bIns="0" rtlCol="0" anchor="t">
            <a:spAutoFit/>
          </a:bodyPr>
          <a:lstStyle/>
          <a:p>
            <a:pPr algn="just" defTabSz="609630">
              <a:lnSpc>
                <a:spcPts val="4666"/>
              </a:lnSpc>
              <a:spcBef>
                <a:spcPct val="0"/>
              </a:spcBef>
            </a:pPr>
            <a:r>
              <a:rPr lang="en-US" sz="3333" dirty="0">
                <a:solidFill>
                  <a:srgbClr val="F6F3EB"/>
                </a:solidFill>
                <a:latin typeface="Noto Serif Ethiopic Condensed"/>
                <a:ea typeface="Noto Serif Ethiopic Condensed"/>
                <a:cs typeface="Noto Serif Ethiopic Condensed"/>
                <a:sym typeface="Noto Serif Ethiopic Condensed"/>
              </a:rPr>
              <a:t>Pastor Randel Fang</a:t>
            </a:r>
          </a:p>
        </p:txBody>
      </p:sp>
      <p:sp>
        <p:nvSpPr>
          <p:cNvPr id="7" name="TextBox 7"/>
          <p:cNvSpPr txBox="1"/>
          <p:nvPr/>
        </p:nvSpPr>
        <p:spPr>
          <a:xfrm>
            <a:off x="457200" y="5913530"/>
            <a:ext cx="4380265" cy="282129"/>
          </a:xfrm>
          <a:prstGeom prst="rect">
            <a:avLst/>
          </a:prstGeom>
        </p:spPr>
        <p:txBody>
          <a:bodyPr lIns="0" tIns="0" rIns="0" bIns="0" rtlCol="0" anchor="t">
            <a:spAutoFit/>
          </a:bodyPr>
          <a:lstStyle/>
          <a:p>
            <a:pPr defTabSz="609630">
              <a:lnSpc>
                <a:spcPts val="2200"/>
              </a:lnSpc>
              <a:spcBef>
                <a:spcPct val="0"/>
              </a:spcBef>
            </a:pPr>
            <a:r>
              <a:rPr lang="en-US" sz="2000" spc="372" dirty="0">
                <a:solidFill>
                  <a:srgbClr val="F6F3EB"/>
                </a:solidFill>
                <a:latin typeface="Coco Gothic"/>
                <a:ea typeface="Coco Gothic"/>
                <a:cs typeface="Coco Gothic"/>
                <a:sym typeface="Coco Gothic"/>
              </a:rPr>
              <a:t>CLIC CHURCH</a:t>
            </a:r>
          </a:p>
        </p:txBody>
      </p:sp>
      <p:pic>
        <p:nvPicPr>
          <p:cNvPr id="8" name="Picture 7">
            <a:extLst>
              <a:ext uri="{FF2B5EF4-FFF2-40B4-BE49-F238E27FC236}">
                <a16:creationId xmlns:a16="http://schemas.microsoft.com/office/drawing/2014/main" id="{E6CF5789-A797-53CD-9357-39681D444F81}"/>
              </a:ext>
            </a:extLst>
          </p:cNvPr>
          <p:cNvPicPr>
            <a:picLocks noChangeAspect="1"/>
          </p:cNvPicPr>
          <p:nvPr/>
        </p:nvPicPr>
        <p:blipFill>
          <a:blip r:embed="rId3"/>
          <a:stretch>
            <a:fillRect/>
          </a:stretch>
        </p:blipFill>
        <p:spPr>
          <a:xfrm>
            <a:off x="11176000" y="279400"/>
            <a:ext cx="625910" cy="20321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E5D242-35D0-A0EE-6184-4619874B831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968DB0F-7657-384F-C5C8-F9F6B92DCFA6}"/>
              </a:ext>
            </a:extLst>
          </p:cNvPr>
          <p:cNvSpPr txBox="1"/>
          <p:nvPr/>
        </p:nvSpPr>
        <p:spPr>
          <a:xfrm>
            <a:off x="421754" y="783576"/>
            <a:ext cx="11636679" cy="557075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“Your throne is founded on two strong pillars – the one is </a:t>
            </a:r>
            <a:r>
              <a:rPr kumimoji="0" lang="en-AU" sz="4800" b="1" i="0" u="none" strike="noStrike" kern="1200" cap="none" spc="0" normalizeH="0" baseline="0" noProof="0" dirty="0">
                <a:ln>
                  <a:noFill/>
                </a:ln>
                <a:solidFill>
                  <a:srgbClr val="FFC000"/>
                </a:solidFill>
                <a:effectLst/>
                <a:uLnTx/>
                <a:uFillTx/>
                <a:latin typeface="Bradley Hand ITC" panose="03070402050302030203" pitchFamily="66" charset="0"/>
                <a:ea typeface="Verdana" panose="020B0604030504040204" pitchFamily="34" charset="0"/>
                <a:cs typeface="+mn-cs"/>
              </a:rPr>
              <a:t>Justice</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 and the other </a:t>
            </a:r>
            <a:r>
              <a:rPr kumimoji="0" lang="en-AU" sz="4800" b="1" i="0" u="none" strike="noStrike" kern="1200" cap="none" spc="0" normalizeH="0" baseline="0" noProof="0" dirty="0">
                <a:ln>
                  <a:noFill/>
                </a:ln>
                <a:solidFill>
                  <a:srgbClr val="FFC000"/>
                </a:solidFill>
                <a:effectLst/>
                <a:uLnTx/>
                <a:uFillTx/>
                <a:latin typeface="Bradley Hand ITC" panose="03070402050302030203" pitchFamily="66" charset="0"/>
                <a:ea typeface="Verdana" panose="020B0604030504040204" pitchFamily="34" charset="0"/>
                <a:cs typeface="+mn-cs"/>
              </a:rPr>
              <a:t>Righteousness</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solidFill>
                  <a:srgbClr val="FFC000"/>
                </a:solidFill>
                <a:effectLst/>
                <a:uLnTx/>
                <a:uFillTx/>
                <a:latin typeface="Bradley Hand ITC" panose="03070402050302030203" pitchFamily="66" charset="0"/>
                <a:ea typeface="Verdana" panose="020B0604030504040204" pitchFamily="34" charset="0"/>
                <a:cs typeface="+mn-cs"/>
              </a:rPr>
              <a:t>Mercy</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 and </a:t>
            </a:r>
            <a:r>
              <a:rPr kumimoji="0" lang="en-AU" sz="4800" b="1" i="0" u="none" strike="noStrike" kern="1200" cap="none" spc="0" normalizeH="0" baseline="0" noProof="0" dirty="0">
                <a:ln>
                  <a:noFill/>
                </a:ln>
                <a:solidFill>
                  <a:srgbClr val="FFC000"/>
                </a:solidFill>
                <a:effectLst/>
                <a:uLnTx/>
                <a:uFillTx/>
                <a:latin typeface="Bradley Hand ITC" panose="03070402050302030203" pitchFamily="66" charset="0"/>
                <a:ea typeface="Verdana" panose="020B0604030504040204" pitchFamily="34" charset="0"/>
                <a:cs typeface="+mn-cs"/>
              </a:rPr>
              <a:t>Truth</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 walk before You as Your attendants”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32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Psalm 89: 14 (The Living Bible)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32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p:txBody>
      </p:sp>
      <p:pic>
        <p:nvPicPr>
          <p:cNvPr id="3" name="Picture 2">
            <a:extLst>
              <a:ext uri="{FF2B5EF4-FFF2-40B4-BE49-F238E27FC236}">
                <a16:creationId xmlns:a16="http://schemas.microsoft.com/office/drawing/2014/main" id="{5E7B5829-E1EF-CFB7-F67C-08C0EFFADE6E}"/>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8933212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872748-B7E9-C9D3-323F-E369459B065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225CC45-F200-C76F-F878-7E5B937DF922}"/>
              </a:ext>
            </a:extLst>
          </p:cNvPr>
          <p:cNvSpPr txBox="1"/>
          <p:nvPr/>
        </p:nvSpPr>
        <p:spPr>
          <a:xfrm>
            <a:off x="381589" y="353224"/>
            <a:ext cx="11636679" cy="5693866"/>
          </a:xfrm>
          <a:prstGeom prst="rect">
            <a:avLst/>
          </a:prstGeom>
          <a:noFill/>
        </p:spPr>
        <p:txBody>
          <a:bodyPr wrap="square" rtlCol="0">
            <a:spAutoFit/>
          </a:bodyPr>
          <a:lstStyle/>
          <a:p>
            <a:pPr algn="ctr"/>
            <a:endParaRPr lang="en-AU" sz="2800" b="1" dirty="0">
              <a:latin typeface="Verdana" panose="020B0604030504040204" pitchFamily="34" charset="0"/>
              <a:ea typeface="Verdana" panose="020B0604030504040204" pitchFamily="34" charset="0"/>
            </a:endParaRPr>
          </a:p>
          <a:p>
            <a:pPr algn="ctr"/>
            <a:r>
              <a:rPr lang="en-AU" sz="2800" b="1" dirty="0">
                <a:latin typeface="Verdana" panose="020B0604030504040204" pitchFamily="34" charset="0"/>
                <a:ea typeface="Verdana" panose="020B0604030504040204" pitchFamily="34" charset="0"/>
              </a:rPr>
              <a:t>To worship God is </a:t>
            </a:r>
          </a:p>
          <a:p>
            <a:pPr algn="ctr"/>
            <a:r>
              <a:rPr lang="en-AU" sz="2800" b="1" dirty="0">
                <a:latin typeface="Verdana" panose="020B0604030504040204" pitchFamily="34" charset="0"/>
                <a:ea typeface="Verdana" panose="020B0604030504040204" pitchFamily="34" charset="0"/>
              </a:rPr>
              <a:t>to worship Him from the integrity of our hearts. </a:t>
            </a:r>
          </a:p>
          <a:p>
            <a:pPr algn="ctr"/>
            <a:endParaRPr lang="en-AU" sz="2800" b="1" dirty="0">
              <a:latin typeface="Verdana" panose="020B0604030504040204" pitchFamily="34" charset="0"/>
              <a:ea typeface="Verdana" panose="020B0604030504040204" pitchFamily="34" charset="0"/>
            </a:endParaRPr>
          </a:p>
          <a:p>
            <a:pPr algn="ctr"/>
            <a:r>
              <a:rPr lang="en-AU" sz="2800" b="1" dirty="0">
                <a:latin typeface="Verdana" panose="020B0604030504040204" pitchFamily="34" charset="0"/>
                <a:ea typeface="Verdana" panose="020B0604030504040204" pitchFamily="34" charset="0"/>
              </a:rPr>
              <a:t>It is to fear and reverence Him in the truest sense. </a:t>
            </a:r>
          </a:p>
          <a:p>
            <a:pPr algn="ctr"/>
            <a:endParaRPr lang="en-AU" sz="2800" b="1" dirty="0">
              <a:latin typeface="Verdana" panose="020B0604030504040204" pitchFamily="34" charset="0"/>
              <a:ea typeface="Verdana" panose="020B0604030504040204" pitchFamily="34" charset="0"/>
            </a:endParaRPr>
          </a:p>
          <a:p>
            <a:pPr algn="ctr"/>
            <a:r>
              <a:rPr lang="en-AU" sz="2800" b="1" dirty="0">
                <a:latin typeface="Verdana" panose="020B0604030504040204" pitchFamily="34" charset="0"/>
                <a:ea typeface="Verdana" panose="020B0604030504040204" pitchFamily="34" charset="0"/>
              </a:rPr>
              <a:t>God is seeking those who will hear His call to a life of worship &amp; walk with Him. </a:t>
            </a:r>
          </a:p>
          <a:p>
            <a:pPr algn="ctr"/>
            <a:endParaRPr lang="en-AU" sz="2800" b="1" dirty="0">
              <a:latin typeface="Verdana" panose="020B0604030504040204" pitchFamily="34" charset="0"/>
              <a:ea typeface="Verdana" panose="020B0604030504040204" pitchFamily="34" charset="0"/>
            </a:endParaRPr>
          </a:p>
          <a:p>
            <a:pPr algn="ctr"/>
            <a:r>
              <a:rPr lang="en-AU" sz="2800" b="1" dirty="0">
                <a:latin typeface="Verdana" panose="020B0604030504040204" pitchFamily="34" charset="0"/>
                <a:ea typeface="Verdana" panose="020B0604030504040204" pitchFamily="34" charset="0"/>
              </a:rPr>
              <a:t>Those who will live lives of justice and righteousness. </a:t>
            </a:r>
          </a:p>
          <a:p>
            <a:pPr algn="ctr"/>
            <a:endParaRPr lang="en-AU" sz="2800" b="1" dirty="0">
              <a:latin typeface="Verdana" panose="020B0604030504040204" pitchFamily="34" charset="0"/>
              <a:ea typeface="Verdana" panose="020B0604030504040204" pitchFamily="34" charset="0"/>
            </a:endParaRPr>
          </a:p>
          <a:p>
            <a:pPr algn="ctr"/>
            <a:r>
              <a:rPr lang="en-AU" sz="2800" b="1" dirty="0">
                <a:latin typeface="Verdana" panose="020B0604030504040204" pitchFamily="34" charset="0"/>
                <a:ea typeface="Verdana" panose="020B0604030504040204" pitchFamily="34" charset="0"/>
              </a:rPr>
              <a:t>Those who will display steadfast love and faithfulness as they walk with Him.</a:t>
            </a:r>
            <a:endParaRPr lang="en-AU" sz="3200" b="1" dirty="0">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4F018A29-2247-DD96-E97C-1986FDB21C9E}"/>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3069980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A5822D-73FE-3193-EAAA-6607551E21E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AE54291-FB50-AD24-73DE-3656F8CC5977}"/>
              </a:ext>
            </a:extLst>
          </p:cNvPr>
          <p:cNvSpPr txBox="1"/>
          <p:nvPr/>
        </p:nvSpPr>
        <p:spPr>
          <a:xfrm>
            <a:off x="461511" y="648870"/>
            <a:ext cx="11636679" cy="563231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400" b="1" dirty="0">
                <a:solidFill>
                  <a:srgbClr val="FFFFFF"/>
                </a:solidFill>
                <a:latin typeface="Verdana" panose="020B0604030504040204" pitchFamily="34" charset="0"/>
                <a:ea typeface="Verdana" panose="020B0604030504040204" pitchFamily="34" charset="0"/>
              </a:rPr>
              <a:t>‘Worship is a life of obedience’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000" b="1" i="0" u="none" strike="noStrike" kern="1200" cap="none" spc="0" normalizeH="0" baseline="0" noProof="0" dirty="0">
                <a:ln>
                  <a:noFill/>
                </a:ln>
                <a:solidFill>
                  <a:srgbClr val="FFFFFF"/>
                </a:solidFill>
                <a:effectLst/>
                <a:uLnTx/>
                <a:uFillTx/>
                <a:latin typeface="Bradley Hand ITC" panose="03070402050302030203" pitchFamily="66" charset="0"/>
                <a:ea typeface="Verdana" panose="020B0604030504040204" pitchFamily="34" charset="0"/>
                <a:cs typeface="+mn-cs"/>
              </a:rPr>
              <a:t>“Take away from me the noise of your songs;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000" b="1" i="0" u="none" strike="noStrike" kern="1200" cap="none" spc="0" normalizeH="0" baseline="0" noProof="0" dirty="0">
                <a:ln>
                  <a:noFill/>
                </a:ln>
                <a:solidFill>
                  <a:srgbClr val="FFFFFF"/>
                </a:solidFill>
                <a:effectLst/>
                <a:uLnTx/>
                <a:uFillTx/>
                <a:latin typeface="Bradley Hand ITC" panose="03070402050302030203" pitchFamily="66" charset="0"/>
                <a:ea typeface="Verdana" panose="020B0604030504040204" pitchFamily="34" charset="0"/>
                <a:cs typeface="+mn-cs"/>
              </a:rPr>
              <a:t>to the melody of your harps I will not listen.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000" b="1" i="0" u="none" strike="noStrike" kern="1200" cap="none" spc="0" normalizeH="0" baseline="0" noProof="0" dirty="0">
                <a:ln>
                  <a:noFill/>
                </a:ln>
                <a:solidFill>
                  <a:srgbClr val="FFFFFF"/>
                </a:solidFill>
                <a:effectLst/>
                <a:uLnTx/>
                <a:uFillTx/>
                <a:latin typeface="Bradley Hand ITC" panose="03070402050302030203" pitchFamily="66" charset="0"/>
                <a:ea typeface="Verdana" panose="020B0604030504040204" pitchFamily="34" charset="0"/>
                <a:cs typeface="+mn-cs"/>
              </a:rPr>
              <a:t>But let</a:t>
            </a:r>
            <a:r>
              <a:rPr kumimoji="0" lang="en-AU" sz="4000" b="1" i="0" u="none" strike="noStrike" kern="1200" cap="none" spc="0" normalizeH="0" baseline="0" noProof="0" dirty="0">
                <a:ln>
                  <a:noFill/>
                </a:ln>
                <a:solidFill>
                  <a:srgbClr val="FFFF00"/>
                </a:solidFill>
                <a:effectLst/>
                <a:uLnTx/>
                <a:uFillTx/>
                <a:latin typeface="Bradley Hand ITC" panose="03070402050302030203" pitchFamily="66" charset="0"/>
                <a:ea typeface="Verdana" panose="020B0604030504040204" pitchFamily="34" charset="0"/>
                <a:cs typeface="+mn-cs"/>
              </a:rPr>
              <a:t> </a:t>
            </a:r>
            <a:r>
              <a:rPr kumimoji="0" lang="en-AU" sz="4000" b="1" i="0" u="none" strike="noStrike" kern="1200" cap="none" spc="0" normalizeH="0" baseline="0" noProof="0" dirty="0">
                <a:ln>
                  <a:noFill/>
                </a:ln>
                <a:solidFill>
                  <a:srgbClr val="FFC000"/>
                </a:solidFill>
                <a:effectLst/>
                <a:uLnTx/>
                <a:uFillTx/>
                <a:latin typeface="Bradley Hand ITC" panose="03070402050302030203" pitchFamily="66" charset="0"/>
                <a:ea typeface="Verdana" panose="020B0604030504040204" pitchFamily="34" charset="0"/>
                <a:cs typeface="+mn-cs"/>
              </a:rPr>
              <a:t>justice</a:t>
            </a:r>
            <a:r>
              <a:rPr kumimoji="0" lang="en-AU" sz="4000" b="1" i="0" u="none" strike="noStrike" kern="1200" cap="none" spc="0" normalizeH="0" baseline="0" noProof="0" dirty="0">
                <a:ln>
                  <a:noFill/>
                </a:ln>
                <a:solidFill>
                  <a:srgbClr val="FFFF00"/>
                </a:solidFill>
                <a:effectLst/>
                <a:uLnTx/>
                <a:uFillTx/>
                <a:latin typeface="Bradley Hand ITC" panose="03070402050302030203" pitchFamily="66" charset="0"/>
                <a:ea typeface="Verdana" panose="020B0604030504040204" pitchFamily="34" charset="0"/>
                <a:cs typeface="+mn-cs"/>
              </a:rPr>
              <a:t> </a:t>
            </a:r>
            <a:r>
              <a:rPr kumimoji="0" lang="en-AU" sz="4000" b="1" i="0" u="none" strike="noStrike" kern="1200" cap="none" spc="0" normalizeH="0" baseline="0" noProof="0" dirty="0">
                <a:ln>
                  <a:noFill/>
                </a:ln>
                <a:solidFill>
                  <a:srgbClr val="FFFFFF"/>
                </a:solidFill>
                <a:effectLst/>
                <a:uLnTx/>
                <a:uFillTx/>
                <a:latin typeface="Bradley Hand ITC" panose="03070402050302030203" pitchFamily="66" charset="0"/>
                <a:ea typeface="Verdana" panose="020B0604030504040204" pitchFamily="34" charset="0"/>
                <a:cs typeface="+mn-cs"/>
              </a:rPr>
              <a:t>roll down like waters,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000" b="1" i="0" u="none" strike="noStrike" kern="1200" cap="none" spc="0" normalizeH="0" baseline="0" noProof="0" dirty="0">
                <a:ln>
                  <a:noFill/>
                </a:ln>
                <a:solidFill>
                  <a:srgbClr val="FFFFFF"/>
                </a:solidFill>
                <a:effectLst/>
                <a:uLnTx/>
                <a:uFillTx/>
                <a:latin typeface="Bradley Hand ITC" panose="03070402050302030203" pitchFamily="66" charset="0"/>
                <a:ea typeface="Verdana" panose="020B0604030504040204" pitchFamily="34" charset="0"/>
                <a:cs typeface="+mn-cs"/>
              </a:rPr>
              <a:t>and </a:t>
            </a:r>
            <a:r>
              <a:rPr kumimoji="0" lang="en-AU" sz="4000" b="1" i="0" u="none" strike="noStrike" kern="1200" cap="none" spc="0" normalizeH="0" baseline="0" noProof="0" dirty="0">
                <a:ln>
                  <a:noFill/>
                </a:ln>
                <a:solidFill>
                  <a:srgbClr val="FFC000"/>
                </a:solidFill>
                <a:effectLst/>
                <a:uLnTx/>
                <a:uFillTx/>
                <a:latin typeface="Bradley Hand ITC" panose="03070402050302030203" pitchFamily="66" charset="0"/>
                <a:ea typeface="Verdana" panose="020B0604030504040204" pitchFamily="34" charset="0"/>
                <a:cs typeface="+mn-cs"/>
              </a:rPr>
              <a:t>righteousness</a:t>
            </a:r>
            <a:r>
              <a:rPr kumimoji="0" lang="en-AU" sz="4000" b="1" i="0" u="none" strike="noStrike" kern="1200" cap="none" spc="0" normalizeH="0" baseline="0" noProof="0" dirty="0">
                <a:ln>
                  <a:noFill/>
                </a:ln>
                <a:solidFill>
                  <a:srgbClr val="FFFFFF"/>
                </a:solidFill>
                <a:effectLst/>
                <a:uLnTx/>
                <a:uFillTx/>
                <a:latin typeface="Bradley Hand ITC" panose="03070402050302030203" pitchFamily="66" charset="0"/>
                <a:ea typeface="Verdana" panose="020B0604030504040204" pitchFamily="34" charset="0"/>
                <a:cs typeface="+mn-cs"/>
              </a:rPr>
              <a:t> like an ever-flowing stream.”</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4000" b="1" i="0" u="none" strike="noStrike" kern="1200" cap="none" spc="0" normalizeH="0" baseline="0" noProof="0" dirty="0">
              <a:ln>
                <a:noFill/>
              </a:ln>
              <a:solidFill>
                <a:srgbClr val="FFFFFF"/>
              </a:solidFill>
              <a:effectLst/>
              <a:uLnTx/>
              <a:uFillTx/>
              <a:latin typeface="Bradley Hand ITC" panose="03070402050302030203" pitchFamily="66"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2400" b="1" dirty="0">
                <a:solidFill>
                  <a:srgbClr val="FFFFFF"/>
                </a:solidFill>
                <a:latin typeface="Verdana" panose="020B0604030504040204" pitchFamily="34" charset="0"/>
                <a:ea typeface="Verdana" panose="020B0604030504040204" pitchFamily="34" charset="0"/>
              </a:rPr>
              <a:t>Amos 5: 23, 24 (ESV)</a:t>
            </a:r>
            <a:endParaRPr kumimoji="0" lang="en-AU" sz="2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CF0C70CD-2D07-66B7-EC47-C9925751A848}"/>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1956817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C9F0F7-AA6B-8BB4-C412-9060066EF74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F68C266-D281-C467-1CEB-AD8011ECB503}"/>
              </a:ext>
            </a:extLst>
          </p:cNvPr>
          <p:cNvSpPr txBox="1"/>
          <p:nvPr/>
        </p:nvSpPr>
        <p:spPr>
          <a:xfrm>
            <a:off x="381589" y="621580"/>
            <a:ext cx="11636679" cy="5693866"/>
          </a:xfrm>
          <a:prstGeom prst="rect">
            <a:avLst/>
          </a:prstGeom>
          <a:noFill/>
        </p:spPr>
        <p:txBody>
          <a:bodyPr wrap="square" rtlCol="0">
            <a:spAutoFit/>
          </a:bodyPr>
          <a:lstStyle/>
          <a:p>
            <a:pPr algn="ctr"/>
            <a:endParaRPr lang="en-AU" sz="2800" b="1" dirty="0">
              <a:latin typeface="Verdana" panose="020B0604030504040204" pitchFamily="34" charset="0"/>
              <a:ea typeface="Verdana" panose="020B0604030504040204" pitchFamily="34" charset="0"/>
            </a:endParaRPr>
          </a:p>
          <a:p>
            <a:pPr algn="ctr"/>
            <a:r>
              <a:rPr lang="en-AU" sz="2800" b="1" dirty="0">
                <a:latin typeface="Verdana" panose="020B0604030504040204" pitchFamily="34" charset="0"/>
                <a:ea typeface="Verdana" panose="020B0604030504040204" pitchFamily="34" charset="0"/>
              </a:rPr>
              <a:t>It comes down to OBEDIANCE.</a:t>
            </a:r>
          </a:p>
          <a:p>
            <a:pPr algn="ctr"/>
            <a:endParaRPr lang="en-AU" sz="2800" b="1" dirty="0">
              <a:latin typeface="Verdana" panose="020B0604030504040204" pitchFamily="34" charset="0"/>
              <a:ea typeface="Verdana" panose="020B0604030504040204" pitchFamily="34" charset="0"/>
            </a:endParaRPr>
          </a:p>
          <a:p>
            <a:pPr algn="ctr"/>
            <a:r>
              <a:rPr lang="en-AU" sz="2800" b="1" dirty="0">
                <a:latin typeface="Verdana" panose="020B0604030504040204" pitchFamily="34" charset="0"/>
                <a:ea typeface="Verdana" panose="020B0604030504040204" pitchFamily="34" charset="0"/>
              </a:rPr>
              <a:t>Enoch’s testimony was that he pleased God. </a:t>
            </a:r>
          </a:p>
          <a:p>
            <a:pPr algn="ctr"/>
            <a:r>
              <a:rPr lang="en-AU" sz="2800" b="1" dirty="0">
                <a:latin typeface="Verdana" panose="020B0604030504040204" pitchFamily="34" charset="0"/>
                <a:ea typeface="Verdana" panose="020B0604030504040204" pitchFamily="34" charset="0"/>
              </a:rPr>
              <a:t>God was pleased with Enoch because of </a:t>
            </a:r>
          </a:p>
          <a:p>
            <a:pPr algn="ctr"/>
            <a:r>
              <a:rPr lang="en-AU" sz="2800" b="1" dirty="0">
                <a:latin typeface="Verdana" panose="020B0604030504040204" pitchFamily="34" charset="0"/>
                <a:ea typeface="Verdana" panose="020B0604030504040204" pitchFamily="34" charset="0"/>
              </a:rPr>
              <a:t>his obedience to walk with God.</a:t>
            </a:r>
          </a:p>
          <a:p>
            <a:pPr algn="ctr"/>
            <a:endParaRPr lang="en-AU" sz="2800" b="1" dirty="0">
              <a:latin typeface="Verdana" panose="020B0604030504040204" pitchFamily="34" charset="0"/>
              <a:ea typeface="Verdana" panose="020B0604030504040204" pitchFamily="34" charset="0"/>
            </a:endParaRPr>
          </a:p>
          <a:p>
            <a:pPr algn="ctr"/>
            <a:r>
              <a:rPr lang="en-AU" sz="2800" b="1" dirty="0">
                <a:latin typeface="Verdana" panose="020B0604030504040204" pitchFamily="34" charset="0"/>
                <a:ea typeface="Verdana" panose="020B0604030504040204" pitchFamily="34" charset="0"/>
              </a:rPr>
              <a:t>So it was with the next man in Scripture who consistently followed God’s Will. </a:t>
            </a:r>
          </a:p>
          <a:p>
            <a:pPr algn="ctr"/>
            <a:r>
              <a:rPr lang="en-AU" sz="2800" b="1" dirty="0">
                <a:latin typeface="Verdana" panose="020B0604030504040204" pitchFamily="34" charset="0"/>
                <a:ea typeface="Verdana" panose="020B0604030504040204" pitchFamily="34" charset="0"/>
              </a:rPr>
              <a:t>He was obedient to God’s desires. </a:t>
            </a:r>
          </a:p>
          <a:p>
            <a:pPr algn="ctr"/>
            <a:r>
              <a:rPr lang="en-AU" sz="2800" b="1" dirty="0">
                <a:latin typeface="Verdana" panose="020B0604030504040204" pitchFamily="34" charset="0"/>
                <a:ea typeface="Verdana" panose="020B0604030504040204" pitchFamily="34" charset="0"/>
              </a:rPr>
              <a:t>He was no Balaam who only obeyed out of personal concern for himself </a:t>
            </a:r>
          </a:p>
          <a:p>
            <a:pPr algn="ctr"/>
            <a:r>
              <a:rPr lang="en-AU" sz="2800" b="1" dirty="0">
                <a:latin typeface="Verdana" panose="020B0604030504040204" pitchFamily="34" charset="0"/>
                <a:ea typeface="Verdana" panose="020B0604030504040204" pitchFamily="34" charset="0"/>
              </a:rPr>
              <a:t>and sought his own benefit in obedience.</a:t>
            </a:r>
            <a:endParaRPr lang="en-AU" sz="3200" b="1" dirty="0">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18744AC8-154B-A519-21E0-BF16D207E52C}"/>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4065530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17811B-02D9-177F-198F-E9ED517B5E4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DE4C8C0-6E62-6DEA-5B68-C3EAA88131F3}"/>
              </a:ext>
            </a:extLst>
          </p:cNvPr>
          <p:cNvSpPr txBox="1"/>
          <p:nvPr/>
        </p:nvSpPr>
        <p:spPr>
          <a:xfrm>
            <a:off x="421754" y="1260654"/>
            <a:ext cx="11636679" cy="48320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“Noah was a </a:t>
            </a:r>
            <a:r>
              <a:rPr kumimoji="0" lang="en-AU" sz="4800" b="1" i="0" u="none" strike="noStrike" kern="1200" cap="none" spc="0" normalizeH="0" baseline="0" noProof="0" dirty="0">
                <a:ln>
                  <a:noFill/>
                </a:ln>
                <a:solidFill>
                  <a:srgbClr val="FFC000"/>
                </a:solidFill>
                <a:effectLst/>
                <a:uLnTx/>
                <a:uFillTx/>
                <a:latin typeface="Bradley Hand ITC" panose="03070402050302030203" pitchFamily="66" charset="0"/>
                <a:ea typeface="Verdana" panose="020B0604030504040204" pitchFamily="34" charset="0"/>
                <a:cs typeface="+mn-cs"/>
              </a:rPr>
              <a:t>just</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 and </a:t>
            </a:r>
            <a:r>
              <a:rPr kumimoji="0" lang="en-AU" sz="4800" b="1" i="0" u="none" strike="noStrike" kern="1200" cap="none" spc="0" normalizeH="0" baseline="0" noProof="0" dirty="0">
                <a:ln>
                  <a:noFill/>
                </a:ln>
                <a:solidFill>
                  <a:srgbClr val="FFC000"/>
                </a:solidFill>
                <a:effectLst/>
                <a:uLnTx/>
                <a:uFillTx/>
                <a:latin typeface="Bradley Hand ITC" panose="03070402050302030203" pitchFamily="66" charset="0"/>
                <a:ea typeface="Verdana" panose="020B0604030504040204" pitchFamily="34" charset="0"/>
                <a:cs typeface="+mn-cs"/>
              </a:rPr>
              <a:t>righteous</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 man, </a:t>
            </a:r>
            <a:r>
              <a:rPr kumimoji="0" lang="en-AU" sz="4800" b="1" i="0" u="none" strike="noStrike" kern="1200" cap="none" spc="0" normalizeH="0" baseline="0" noProof="0" dirty="0">
                <a:ln>
                  <a:noFill/>
                </a:ln>
                <a:solidFill>
                  <a:srgbClr val="FFC000"/>
                </a:solidFill>
                <a:effectLst/>
                <a:uLnTx/>
                <a:uFillTx/>
                <a:latin typeface="Bradley Hand ITC" panose="03070402050302030203" pitchFamily="66" charset="0"/>
                <a:ea typeface="Verdana" panose="020B0604030504040204" pitchFamily="34" charset="0"/>
                <a:cs typeface="+mn-cs"/>
              </a:rPr>
              <a:t>blameless</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 in his [evil] generation;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Noah </a:t>
            </a:r>
            <a:r>
              <a:rPr kumimoji="0" lang="en-AU" sz="4800" b="1" i="0" u="none" strike="noStrike" kern="1200" cap="none" spc="0" normalizeH="0" baseline="0" noProof="0" dirty="0">
                <a:ln>
                  <a:noFill/>
                </a:ln>
                <a:solidFill>
                  <a:srgbClr val="FFFF00"/>
                </a:solidFill>
                <a:effectLst/>
                <a:uLnTx/>
                <a:uFillTx/>
                <a:latin typeface="Bradley Hand ITC" panose="03070402050302030203" pitchFamily="66" charset="0"/>
                <a:ea typeface="Verdana" panose="020B0604030504040204" pitchFamily="34" charset="0"/>
                <a:cs typeface="+mn-cs"/>
              </a:rPr>
              <a:t>walked</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 [</a:t>
            </a:r>
            <a:r>
              <a:rPr kumimoji="0" lang="en-AU" sz="4800" b="1" i="0" u="none" strike="noStrike" kern="1200" cap="none" spc="0" normalizeH="0" baseline="0" noProof="0" dirty="0">
                <a:ln>
                  <a:noFill/>
                </a:ln>
                <a:solidFill>
                  <a:srgbClr val="FFFF00"/>
                </a:solidFill>
                <a:effectLst/>
                <a:uLnTx/>
                <a:uFillTx/>
                <a:latin typeface="Bradley Hand ITC" panose="03070402050302030203" pitchFamily="66" charset="0"/>
                <a:ea typeface="Verdana" panose="020B0604030504040204" pitchFamily="34" charset="0"/>
                <a:cs typeface="+mn-cs"/>
              </a:rPr>
              <a:t>in habitual fellowship</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solidFill>
                  <a:srgbClr val="FFFF00"/>
                </a:solidFill>
                <a:effectLst/>
                <a:uLnTx/>
                <a:uFillTx/>
                <a:latin typeface="Bradley Hand ITC" panose="03070402050302030203" pitchFamily="66" charset="0"/>
                <a:ea typeface="Verdana" panose="020B0604030504040204" pitchFamily="34" charset="0"/>
                <a:cs typeface="+mn-cs"/>
              </a:rPr>
              <a:t>with God</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32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Genesis 6: 9 (Amplified Bible)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32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p:txBody>
      </p:sp>
      <p:pic>
        <p:nvPicPr>
          <p:cNvPr id="3" name="Picture 2">
            <a:extLst>
              <a:ext uri="{FF2B5EF4-FFF2-40B4-BE49-F238E27FC236}">
                <a16:creationId xmlns:a16="http://schemas.microsoft.com/office/drawing/2014/main" id="{014E5F05-E122-29A2-36D5-EB202F9DA8C6}"/>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3767552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65B875-A238-612D-2B95-E49383ACC0E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864C52B-3C4C-391E-76D9-1AD7D624D021}"/>
              </a:ext>
            </a:extLst>
          </p:cNvPr>
          <p:cNvSpPr txBox="1"/>
          <p:nvPr/>
        </p:nvSpPr>
        <p:spPr>
          <a:xfrm>
            <a:off x="391937" y="643622"/>
            <a:ext cx="11636679" cy="60631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“I found David the son of Jesse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solidFill>
                  <a:srgbClr val="FFFF00"/>
                </a:solidFill>
                <a:effectLst/>
                <a:uLnTx/>
                <a:uFillTx/>
                <a:latin typeface="Bradley Hand ITC" panose="03070402050302030203" pitchFamily="66" charset="0"/>
                <a:ea typeface="Verdana" panose="020B0604030504040204" pitchFamily="34" charset="0"/>
                <a:cs typeface="+mn-cs"/>
              </a:rPr>
              <a:t>a man after My own heart</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who </a:t>
            </a:r>
            <a:r>
              <a:rPr kumimoji="0" lang="en-AU" sz="4800" b="1" i="0" u="none" strike="noStrike" kern="1200" cap="none" spc="0" normalizeH="0" baseline="0" noProof="0" dirty="0">
                <a:ln>
                  <a:noFill/>
                </a:ln>
                <a:solidFill>
                  <a:srgbClr val="FFFF00"/>
                </a:solidFill>
                <a:effectLst/>
                <a:uLnTx/>
                <a:uFillTx/>
                <a:latin typeface="Bradley Hand ITC" panose="03070402050302030203" pitchFamily="66" charset="0"/>
                <a:ea typeface="Verdana" panose="020B0604030504040204" pitchFamily="34" charset="0"/>
                <a:cs typeface="+mn-cs"/>
              </a:rPr>
              <a:t>will do </a:t>
            </a:r>
            <a:r>
              <a:rPr kumimoji="0" lang="en-AU" sz="4800" b="1" i="0" u="sng" strike="noStrike" kern="1200" cap="none" spc="0" normalizeH="0" baseline="0" noProof="0" dirty="0">
                <a:ln>
                  <a:noFill/>
                </a:ln>
                <a:solidFill>
                  <a:srgbClr val="FFFF00"/>
                </a:solidFill>
                <a:effectLst/>
                <a:uLnTx/>
                <a:uFillTx/>
                <a:latin typeface="Bradley Hand ITC" panose="03070402050302030203" pitchFamily="66" charset="0"/>
                <a:ea typeface="Verdana" panose="020B0604030504040204" pitchFamily="34" charset="0"/>
                <a:cs typeface="+mn-cs"/>
              </a:rPr>
              <a:t>all</a:t>
            </a:r>
            <a:r>
              <a:rPr kumimoji="0" lang="en-AU" sz="4800" b="1" i="0" u="none" strike="noStrike" kern="1200" cap="none" spc="0" normalizeH="0" baseline="0" noProof="0" dirty="0">
                <a:ln>
                  <a:noFill/>
                </a:ln>
                <a:solidFill>
                  <a:srgbClr val="FFFF00"/>
                </a:solidFill>
                <a:effectLst/>
                <a:uLnTx/>
                <a:uFillTx/>
                <a:latin typeface="Bradley Hand ITC" panose="03070402050302030203" pitchFamily="66" charset="0"/>
                <a:ea typeface="Verdana" panose="020B0604030504040204" pitchFamily="34" charset="0"/>
                <a:cs typeface="+mn-cs"/>
              </a:rPr>
              <a:t> my will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and </a:t>
            </a:r>
            <a:r>
              <a:rPr kumimoji="0" lang="en-AU" sz="4800" b="1" i="0" u="none" strike="noStrike" kern="1200" cap="none" spc="0" normalizeH="0" baseline="0" noProof="0" dirty="0">
                <a:ln>
                  <a:noFill/>
                </a:ln>
                <a:solidFill>
                  <a:srgbClr val="FFFF00"/>
                </a:solidFill>
                <a:effectLst/>
                <a:uLnTx/>
                <a:uFillTx/>
                <a:latin typeface="Bradley Hand ITC" panose="03070402050302030203" pitchFamily="66" charset="0"/>
                <a:ea typeface="Verdana" panose="020B0604030504040204" pitchFamily="34" charset="0"/>
                <a:cs typeface="+mn-cs"/>
              </a:rPr>
              <a:t>carry out My programme </a:t>
            </a:r>
            <a:r>
              <a:rPr kumimoji="0" lang="en-AU" sz="4800" b="1" i="0" u="sng" strike="noStrike" kern="1200" cap="none" spc="0" normalizeH="0" baseline="0" noProof="0" dirty="0">
                <a:ln>
                  <a:noFill/>
                </a:ln>
                <a:solidFill>
                  <a:srgbClr val="FFFF00"/>
                </a:solidFill>
                <a:effectLst/>
                <a:uLnTx/>
                <a:uFillTx/>
                <a:latin typeface="Bradley Hand ITC" panose="03070402050302030203" pitchFamily="66" charset="0"/>
                <a:ea typeface="Verdana" panose="020B0604030504040204" pitchFamily="34" charset="0"/>
                <a:cs typeface="+mn-cs"/>
              </a:rPr>
              <a:t>fully</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32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32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Acts 13: 22 (Amplified Bible)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2400" b="1" dirty="0">
                <a:solidFill>
                  <a:srgbClr val="FFFFFF"/>
                </a:solidFill>
                <a:latin typeface="Verdana" panose="020B0604030504040204" pitchFamily="34" charset="0"/>
                <a:ea typeface="Verdana" panose="020B0604030504040204" pitchFamily="34" charset="0"/>
              </a:rPr>
              <a:t>See also: Psalm 89:20; 1 Samuel 13;14; Isaiah 44:28</a:t>
            </a:r>
            <a:endParaRPr kumimoji="0" lang="en-AU" sz="2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32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p:txBody>
      </p:sp>
      <p:pic>
        <p:nvPicPr>
          <p:cNvPr id="3" name="Picture 2">
            <a:extLst>
              <a:ext uri="{FF2B5EF4-FFF2-40B4-BE49-F238E27FC236}">
                <a16:creationId xmlns:a16="http://schemas.microsoft.com/office/drawing/2014/main" id="{B51E4416-A285-28C6-3D0A-5D18D6218E83}"/>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2713821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B931B5-D531-0949-ECC6-D311F4F75EC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C06E06B-3DAC-78FC-513A-E7328F991799}"/>
              </a:ext>
            </a:extLst>
          </p:cNvPr>
          <p:cNvSpPr txBox="1"/>
          <p:nvPr/>
        </p:nvSpPr>
        <p:spPr>
          <a:xfrm>
            <a:off x="555321" y="162611"/>
            <a:ext cx="11636679" cy="667875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3600" b="1" dirty="0">
                <a:solidFill>
                  <a:srgbClr val="FFFFFF"/>
                </a:solidFill>
                <a:latin typeface="Verdana" panose="020B0604030504040204" pitchFamily="34" charset="0"/>
                <a:ea typeface="Verdana" panose="020B0604030504040204" pitchFamily="34" charset="0"/>
              </a:rPr>
              <a:t>Walking with the Lord is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3600" b="1" dirty="0">
                <a:solidFill>
                  <a:srgbClr val="FFFFFF"/>
                </a:solidFill>
                <a:latin typeface="Verdana" panose="020B0604030504040204" pitchFamily="34" charset="0"/>
                <a:ea typeface="Verdana" panose="020B0604030504040204" pitchFamily="34" charset="0"/>
              </a:rPr>
              <a:t>when we not only obey,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3600" b="1" dirty="0">
                <a:solidFill>
                  <a:srgbClr val="FFFFFF"/>
                </a:solidFill>
                <a:latin typeface="Verdana" panose="020B0604030504040204" pitchFamily="34" charset="0"/>
                <a:ea typeface="Verdana" panose="020B0604030504040204" pitchFamily="34" charset="0"/>
              </a:rPr>
              <a:t>but when we fulfill all of God’s will.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6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3600" b="1" dirty="0">
                <a:solidFill>
                  <a:srgbClr val="FFFFFF"/>
                </a:solidFill>
                <a:latin typeface="Verdana" panose="020B0604030504040204" pitchFamily="34" charset="0"/>
                <a:ea typeface="Verdana" panose="020B0604030504040204" pitchFamily="34" charset="0"/>
              </a:rPr>
              <a:t>It is when we seek to carry out His wishes as if they were our own.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6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3600" b="1" dirty="0">
                <a:solidFill>
                  <a:srgbClr val="FFFFFF"/>
                </a:solidFill>
                <a:latin typeface="Verdana" panose="020B0604030504040204" pitchFamily="34" charset="0"/>
                <a:ea typeface="Verdana" panose="020B0604030504040204" pitchFamily="34" charset="0"/>
              </a:rPr>
              <a:t>It is when God’s heart desires become as our own.</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400" b="1" i="1"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This is </a:t>
            </a:r>
            <a:r>
              <a:rPr kumimoji="0" lang="en-AU" sz="4400" b="1" i="1" u="sng"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true</a:t>
            </a:r>
            <a:r>
              <a:rPr kumimoji="0" lang="en-AU" sz="4400" b="1" i="1"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 obedience.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F864B5F9-0D08-714B-346C-39F55DE56E5F}"/>
              </a:ext>
            </a:extLst>
          </p:cNvPr>
          <p:cNvPicPr>
            <a:picLocks noChangeAspect="1"/>
          </p:cNvPicPr>
          <p:nvPr/>
        </p:nvPicPr>
        <p:blipFill>
          <a:blip r:embed="rId2"/>
          <a:stretch>
            <a:fillRect/>
          </a:stretch>
        </p:blipFill>
        <p:spPr>
          <a:xfrm>
            <a:off x="10789798" y="262859"/>
            <a:ext cx="1402202" cy="451143"/>
          </a:xfrm>
          <a:prstGeom prst="rect">
            <a:avLst/>
          </a:prstGeom>
        </p:spPr>
      </p:pic>
      <p:sp>
        <p:nvSpPr>
          <p:cNvPr id="4" name="TextBox 3">
            <a:extLst>
              <a:ext uri="{FF2B5EF4-FFF2-40B4-BE49-F238E27FC236}">
                <a16:creationId xmlns:a16="http://schemas.microsoft.com/office/drawing/2014/main" id="{3B35F343-8030-DFFF-8AC6-2D3BCD08377C}"/>
              </a:ext>
            </a:extLst>
          </p:cNvPr>
          <p:cNvSpPr txBox="1"/>
          <p:nvPr/>
        </p:nvSpPr>
        <p:spPr>
          <a:xfrm>
            <a:off x="2118888" y="6326057"/>
            <a:ext cx="184731" cy="369332"/>
          </a:xfrm>
          <a:prstGeom prst="rect">
            <a:avLst/>
          </a:prstGeom>
          <a:noFill/>
        </p:spPr>
        <p:txBody>
          <a:bodyPr wrap="none" rtlCol="0">
            <a:spAutoFit/>
          </a:bodyPr>
          <a:lstStyle/>
          <a:p>
            <a:endParaRPr lang="en-AU" dirty="0"/>
          </a:p>
        </p:txBody>
      </p:sp>
    </p:spTree>
    <p:extLst>
      <p:ext uri="{BB962C8B-B14F-4D97-AF65-F5344CB8AC3E}">
        <p14:creationId xmlns:p14="http://schemas.microsoft.com/office/powerpoint/2010/main" val="1859800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03A2A8-2075-7C33-4695-0123A23D994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0F30817-DA3E-01B8-E320-692A7D5BDD4A}"/>
              </a:ext>
            </a:extLst>
          </p:cNvPr>
          <p:cNvSpPr txBox="1"/>
          <p:nvPr/>
        </p:nvSpPr>
        <p:spPr>
          <a:xfrm>
            <a:off x="352180" y="262859"/>
            <a:ext cx="11636679" cy="692497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“For I solemnly said to your fathers when I brought them out of Egypt – and have kept on saying it over and over again until this day: ‘Obey My every command!’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But your fathers didn’t do it. They wouldn’t even listen. Each followed his own stubborn will and his proud heart.”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Jeremiah 11: 7, 8a (The Living Bible)</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32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p:txBody>
      </p:sp>
      <p:pic>
        <p:nvPicPr>
          <p:cNvPr id="3" name="Picture 2">
            <a:extLst>
              <a:ext uri="{FF2B5EF4-FFF2-40B4-BE49-F238E27FC236}">
                <a16:creationId xmlns:a16="http://schemas.microsoft.com/office/drawing/2014/main" id="{F71225E3-E9C8-4FF3-FF71-BD46CF0392D0}"/>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200553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889864A-591D-5252-586B-2ED8BDC50FFB}"/>
              </a:ext>
            </a:extLst>
          </p:cNvPr>
          <p:cNvSpPr txBox="1"/>
          <p:nvPr/>
        </p:nvSpPr>
        <p:spPr>
          <a:xfrm>
            <a:off x="496807" y="1560444"/>
            <a:ext cx="11492249" cy="3539430"/>
          </a:xfrm>
          <a:prstGeom prst="rect">
            <a:avLst/>
          </a:prstGeom>
          <a:noFill/>
        </p:spPr>
        <p:txBody>
          <a:bodyPr wrap="none" rtlCol="0">
            <a:spAutoFit/>
          </a:bodyPr>
          <a:lstStyle/>
          <a:p>
            <a:r>
              <a:rPr lang="en-AU" sz="2800" b="1" dirty="0">
                <a:latin typeface="Verdana" panose="020B0604030504040204" pitchFamily="34" charset="0"/>
                <a:ea typeface="Verdana" panose="020B0604030504040204" pitchFamily="34" charset="0"/>
              </a:rPr>
              <a:t>God, our Father, is </a:t>
            </a:r>
            <a:r>
              <a:rPr lang="en-AU" sz="2800" b="1" u="sng" dirty="0">
                <a:latin typeface="Verdana" panose="020B0604030504040204" pitchFamily="34" charset="0"/>
                <a:ea typeface="Verdana" panose="020B0604030504040204" pitchFamily="34" charset="0"/>
              </a:rPr>
              <a:t>seeking</a:t>
            </a:r>
            <a:r>
              <a:rPr lang="en-AU" sz="2800" b="1" dirty="0">
                <a:latin typeface="Verdana" panose="020B0604030504040204" pitchFamily="34" charset="0"/>
                <a:ea typeface="Verdana" panose="020B0604030504040204" pitchFamily="34" charset="0"/>
              </a:rPr>
              <a:t> such people to worship Him.</a:t>
            </a:r>
          </a:p>
          <a:p>
            <a:endParaRPr lang="en-AU" sz="2800" b="1" dirty="0">
              <a:latin typeface="Verdana" panose="020B0604030504040204" pitchFamily="34" charset="0"/>
              <a:ea typeface="Verdana" panose="020B0604030504040204" pitchFamily="34" charset="0"/>
            </a:endParaRPr>
          </a:p>
          <a:p>
            <a:pPr algn="ctr"/>
            <a:r>
              <a:rPr lang="en-AU" sz="2800" b="1" dirty="0">
                <a:latin typeface="Verdana" panose="020B0604030504040204" pitchFamily="34" charset="0"/>
                <a:ea typeface="Verdana" panose="020B0604030504040204" pitchFamily="34" charset="0"/>
              </a:rPr>
              <a:t>Such people?</a:t>
            </a:r>
          </a:p>
          <a:p>
            <a:pPr algn="ctr"/>
            <a:endParaRPr lang="en-AU" sz="2800" b="1" dirty="0">
              <a:latin typeface="Verdana" panose="020B0604030504040204" pitchFamily="34" charset="0"/>
              <a:ea typeface="Verdana" panose="020B0604030504040204" pitchFamily="34" charset="0"/>
            </a:endParaRPr>
          </a:p>
          <a:p>
            <a:pPr algn="ctr"/>
            <a:r>
              <a:rPr lang="en-AU" sz="2800" b="1" dirty="0">
                <a:latin typeface="Verdana" panose="020B0604030504040204" pitchFamily="34" charset="0"/>
                <a:ea typeface="Verdana" panose="020B0604030504040204" pitchFamily="34" charset="0"/>
              </a:rPr>
              <a:t>Which people?</a:t>
            </a:r>
          </a:p>
          <a:p>
            <a:pPr algn="ctr"/>
            <a:endParaRPr lang="en-AU" sz="2800" b="1" dirty="0">
              <a:latin typeface="Verdana" panose="020B0604030504040204" pitchFamily="34" charset="0"/>
              <a:ea typeface="Verdana" panose="020B0604030504040204" pitchFamily="34" charset="0"/>
            </a:endParaRPr>
          </a:p>
          <a:p>
            <a:pPr algn="ctr"/>
            <a:r>
              <a:rPr lang="en-AU" sz="2800" b="1" dirty="0">
                <a:latin typeface="Verdana" panose="020B0604030504040204" pitchFamily="34" charset="0"/>
                <a:ea typeface="Verdana" panose="020B0604030504040204" pitchFamily="34" charset="0"/>
              </a:rPr>
              <a:t>Those who worship in spirit and in truth.</a:t>
            </a:r>
          </a:p>
          <a:p>
            <a:endParaRPr lang="en-AU" sz="2800" b="1" dirty="0">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3F137362-0FF7-3B62-E324-232687746558}"/>
              </a:ext>
            </a:extLst>
          </p:cNvPr>
          <p:cNvPicPr>
            <a:picLocks noChangeAspect="1"/>
          </p:cNvPicPr>
          <p:nvPr/>
        </p:nvPicPr>
        <p:blipFill>
          <a:blip r:embed="rId2"/>
          <a:stretch>
            <a:fillRect/>
          </a:stretch>
        </p:blipFill>
        <p:spPr>
          <a:xfrm>
            <a:off x="10503612" y="241567"/>
            <a:ext cx="1402202" cy="451143"/>
          </a:xfrm>
          <a:prstGeom prst="rect">
            <a:avLst/>
          </a:prstGeom>
        </p:spPr>
      </p:pic>
    </p:spTree>
    <p:extLst>
      <p:ext uri="{BB962C8B-B14F-4D97-AF65-F5344CB8AC3E}">
        <p14:creationId xmlns:p14="http://schemas.microsoft.com/office/powerpoint/2010/main" val="21421236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3C5C793-8698-667C-FEA0-0CF18CA58BA8}"/>
            </a:ext>
          </a:extLst>
        </p:cNvPr>
        <p:cNvGrpSpPr/>
        <p:nvPr/>
      </p:nvGrpSpPr>
      <p:grpSpPr>
        <a:xfrm>
          <a:off x="0" y="0"/>
          <a:ext cx="0" cy="0"/>
          <a:chOff x="0" y="0"/>
          <a:chExt cx="0" cy="0"/>
        </a:xfrm>
      </p:grpSpPr>
      <p:cxnSp>
        <p:nvCxnSpPr>
          <p:cNvPr id="1045" name="Straight Connector 1044">
            <a:extLst>
              <a:ext uri="{FF2B5EF4-FFF2-40B4-BE49-F238E27FC236}">
                <a16:creationId xmlns:a16="http://schemas.microsoft.com/office/drawing/2014/main" id="{2CF1BDDC-4E57-4064-B712-2EF9C9261E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46" name="Rectangle 1045">
            <a:extLst>
              <a:ext uri="{FF2B5EF4-FFF2-40B4-BE49-F238E27FC236}">
                <a16:creationId xmlns:a16="http://schemas.microsoft.com/office/drawing/2014/main" id="{B6D47E0C-18AB-487F-9BA0-FC2FBB41B5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AU"/>
          </a:p>
        </p:txBody>
      </p:sp>
      <p:sp>
        <p:nvSpPr>
          <p:cNvPr id="1047" name="Rectangle 1046">
            <a:extLst>
              <a:ext uri="{FF2B5EF4-FFF2-40B4-BE49-F238E27FC236}">
                <a16:creationId xmlns:a16="http://schemas.microsoft.com/office/drawing/2014/main" id="{E49027F0-33D5-4B30-8354-05CB641A2F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E92E73E7-0C7C-791C-DF5E-6A983A47B331}"/>
              </a:ext>
            </a:extLst>
          </p:cNvPr>
          <p:cNvSpPr txBox="1"/>
          <p:nvPr/>
        </p:nvSpPr>
        <p:spPr>
          <a:xfrm>
            <a:off x="613611" y="685893"/>
            <a:ext cx="3566407" cy="2989044"/>
          </a:xfrm>
          <a:prstGeom prst="rect">
            <a:avLst/>
          </a:prstGeom>
        </p:spPr>
        <p:txBody>
          <a:bodyPr vert="horz" lIns="91440" tIns="45720" rIns="91440" bIns="45720" rtlCol="0" anchor="b">
            <a:normAutofit/>
          </a:bodyPr>
          <a:lstStyle/>
          <a:p>
            <a:pPr algn="r">
              <a:lnSpc>
                <a:spcPct val="80000"/>
              </a:lnSpc>
              <a:spcBef>
                <a:spcPct val="0"/>
              </a:spcBef>
              <a:spcAft>
                <a:spcPts val="600"/>
              </a:spcAft>
            </a:pPr>
            <a:r>
              <a:rPr lang="en-US" sz="4400" b="1" cap="all" spc="200">
                <a:solidFill>
                  <a:schemeClr val="tx1">
                    <a:lumMod val="95000"/>
                    <a:lumOff val="5000"/>
                  </a:schemeClr>
                </a:solidFill>
                <a:latin typeface="+mj-lt"/>
                <a:ea typeface="+mj-ea"/>
                <a:cs typeface="+mj-cs"/>
              </a:rPr>
              <a:t>What then is worship???</a:t>
            </a:r>
          </a:p>
          <a:p>
            <a:pPr algn="r">
              <a:lnSpc>
                <a:spcPct val="80000"/>
              </a:lnSpc>
              <a:spcBef>
                <a:spcPct val="0"/>
              </a:spcBef>
              <a:spcAft>
                <a:spcPts val="600"/>
              </a:spcAft>
            </a:pPr>
            <a:endParaRPr lang="en-US" sz="4400" b="1" cap="all" spc="200">
              <a:solidFill>
                <a:schemeClr val="tx1">
                  <a:lumMod val="95000"/>
                  <a:lumOff val="5000"/>
                </a:schemeClr>
              </a:solidFill>
              <a:latin typeface="+mj-lt"/>
              <a:ea typeface="+mj-ea"/>
              <a:cs typeface="+mj-cs"/>
            </a:endParaRPr>
          </a:p>
        </p:txBody>
      </p:sp>
      <p:cxnSp>
        <p:nvCxnSpPr>
          <p:cNvPr id="1048" name="Straight Connector 1047">
            <a:extLst>
              <a:ext uri="{FF2B5EF4-FFF2-40B4-BE49-F238E27FC236}">
                <a16:creationId xmlns:a16="http://schemas.microsoft.com/office/drawing/2014/main" id="{E3E05128-D9E1-4C12-931B-FD8C6CB13F1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13610" y="3759161"/>
            <a:ext cx="3566160" cy="0"/>
          </a:xfrm>
          <a:prstGeom prst="line">
            <a:avLst/>
          </a:prstGeom>
          <a:ln w="19050">
            <a:solidFill>
              <a:srgbClr val="D08472"/>
            </a:solidFill>
          </a:ln>
        </p:spPr>
        <p:style>
          <a:lnRef idx="1">
            <a:schemeClr val="accent1"/>
          </a:lnRef>
          <a:fillRef idx="0">
            <a:schemeClr val="accent1"/>
          </a:fillRef>
          <a:effectRef idx="0">
            <a:schemeClr val="accent1"/>
          </a:effectRef>
          <a:fontRef idx="minor">
            <a:schemeClr val="tx1"/>
          </a:fontRef>
        </p:style>
      </p:cxnSp>
      <p:pic>
        <p:nvPicPr>
          <p:cNvPr id="1026" name="Picture 2" descr="young blonde adult man thinking, feeling doubtful and confused, with different options, wondering which decision to make">
            <a:extLst>
              <a:ext uri="{FF2B5EF4-FFF2-40B4-BE49-F238E27FC236}">
                <a16:creationId xmlns:a16="http://schemas.microsoft.com/office/drawing/2014/main" id="{3D20C10B-00F3-BE1A-9335-15973254F0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6764"/>
          <a:stretch/>
        </p:blipFill>
        <p:spPr bwMode="auto">
          <a:xfrm>
            <a:off x="4654984" y="975"/>
            <a:ext cx="753374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A red circle with black background&#10;&#10;Description automatically generated">
            <a:extLst>
              <a:ext uri="{FF2B5EF4-FFF2-40B4-BE49-F238E27FC236}">
                <a16:creationId xmlns:a16="http://schemas.microsoft.com/office/drawing/2014/main" id="{55CDC586-40AA-30EE-742F-86659E342259}"/>
              </a:ext>
            </a:extLst>
          </p:cNvPr>
          <p:cNvPicPr>
            <a:picLocks noChangeAspect="1"/>
          </p:cNvPicPr>
          <p:nvPr/>
        </p:nvPicPr>
        <p:blipFill>
          <a:blip r:embed="rId3"/>
          <a:stretch>
            <a:fillRect/>
          </a:stretch>
        </p:blipFill>
        <p:spPr>
          <a:xfrm>
            <a:off x="10503612" y="241567"/>
            <a:ext cx="1402202" cy="451143"/>
          </a:xfrm>
          <a:prstGeom prst="rect">
            <a:avLst/>
          </a:prstGeom>
        </p:spPr>
      </p:pic>
      <p:sp>
        <p:nvSpPr>
          <p:cNvPr id="5" name="TextBox 4">
            <a:extLst>
              <a:ext uri="{FF2B5EF4-FFF2-40B4-BE49-F238E27FC236}">
                <a16:creationId xmlns:a16="http://schemas.microsoft.com/office/drawing/2014/main" id="{77FA024E-FBD6-C8B4-4E85-3116857EF052}"/>
              </a:ext>
            </a:extLst>
          </p:cNvPr>
          <p:cNvSpPr txBox="1"/>
          <p:nvPr/>
        </p:nvSpPr>
        <p:spPr>
          <a:xfrm>
            <a:off x="5755386" y="6444493"/>
            <a:ext cx="6150428" cy="369332"/>
          </a:xfrm>
          <a:prstGeom prst="rect">
            <a:avLst/>
          </a:prstGeom>
          <a:noFill/>
        </p:spPr>
        <p:txBody>
          <a:bodyPr wrap="square">
            <a:spAutoFit/>
          </a:bodyPr>
          <a:lstStyle/>
          <a:p>
            <a:pPr algn="r"/>
            <a:r>
              <a:rPr lang="en-AU" dirty="0">
                <a:solidFill>
                  <a:schemeClr val="bg1"/>
                </a:solidFill>
              </a:rPr>
              <a:t>https://stock.adobe.com/</a:t>
            </a:r>
          </a:p>
        </p:txBody>
      </p:sp>
    </p:spTree>
    <p:extLst>
      <p:ext uri="{BB962C8B-B14F-4D97-AF65-F5344CB8AC3E}">
        <p14:creationId xmlns:p14="http://schemas.microsoft.com/office/powerpoint/2010/main" val="124301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9C05A0A-29E4-CA06-FD90-63BA48CA036B}"/>
              </a:ext>
            </a:extLst>
          </p:cNvPr>
          <p:cNvGraphicFramePr>
            <a:graphicFrameLocks noGrp="1"/>
          </p:cNvGraphicFramePr>
          <p:nvPr>
            <p:extLst>
              <p:ext uri="{D42A27DB-BD31-4B8C-83A1-F6EECF244321}">
                <p14:modId xmlns:p14="http://schemas.microsoft.com/office/powerpoint/2010/main" val="2408483320"/>
              </p:ext>
            </p:extLst>
          </p:nvPr>
        </p:nvGraphicFramePr>
        <p:xfrm>
          <a:off x="264181" y="900107"/>
          <a:ext cx="11511419" cy="5577840"/>
        </p:xfrm>
        <a:graphic>
          <a:graphicData uri="http://schemas.openxmlformats.org/drawingml/2006/table">
            <a:tbl>
              <a:tblPr firstRow="1" bandRow="1">
                <a:tableStyleId>{5C22544A-7EE6-4342-B048-85BDC9FD1C3A}</a:tableStyleId>
              </a:tblPr>
              <a:tblGrid>
                <a:gridCol w="11511419">
                  <a:extLst>
                    <a:ext uri="{9D8B030D-6E8A-4147-A177-3AD203B41FA5}">
                      <a16:colId xmlns:a16="http://schemas.microsoft.com/office/drawing/2014/main" val="2771280014"/>
                    </a:ext>
                  </a:extLst>
                </a:gridCol>
              </a:tblGrid>
              <a:tr h="0">
                <a:tc>
                  <a:txBody>
                    <a:bodyPr/>
                    <a:lstStyle/>
                    <a:p>
                      <a:pPr algn="ctr"/>
                      <a:r>
                        <a:rPr lang="en-AU" sz="3200" dirty="0">
                          <a:latin typeface="Verdana" panose="020B0604030504040204" pitchFamily="34" charset="0"/>
                          <a:ea typeface="Verdana" panose="020B0604030504040204" pitchFamily="34" charset="0"/>
                        </a:rPr>
                        <a:t>2025 THEME: THE PRESENCE OF GOD</a:t>
                      </a:r>
                    </a:p>
                  </a:txBody>
                  <a:tcPr/>
                </a:tc>
                <a:extLst>
                  <a:ext uri="{0D108BD9-81ED-4DB2-BD59-A6C34878D82A}">
                    <a16:rowId xmlns:a16="http://schemas.microsoft.com/office/drawing/2014/main" val="248418125"/>
                  </a:ext>
                </a:extLst>
              </a:tr>
              <a:tr h="0">
                <a:tc>
                  <a:txBody>
                    <a:bodyPr/>
                    <a:lstStyle/>
                    <a:p>
                      <a:pPr algn="ctr"/>
                      <a:r>
                        <a:rPr lang="en-AU" sz="3200" dirty="0">
                          <a:latin typeface="Verdana" panose="020B0604030504040204" pitchFamily="34" charset="0"/>
                          <a:ea typeface="Verdana" panose="020B0604030504040204" pitchFamily="34" charset="0"/>
                        </a:rPr>
                        <a:t>Series #1:</a:t>
                      </a:r>
                    </a:p>
                    <a:p>
                      <a:pPr algn="ctr"/>
                      <a:r>
                        <a:rPr lang="en-AU" sz="3200" b="1" dirty="0">
                          <a:latin typeface="Verdana" panose="020B0604030504040204" pitchFamily="34" charset="0"/>
                          <a:ea typeface="Verdana" panose="020B0604030504040204" pitchFamily="34" charset="0"/>
                        </a:rPr>
                        <a:t>HOW TO ENJOY GOD’S PRESENCE … </a:t>
                      </a:r>
                    </a:p>
                  </a:txBody>
                  <a:tcPr/>
                </a:tc>
                <a:extLst>
                  <a:ext uri="{0D108BD9-81ED-4DB2-BD59-A6C34878D82A}">
                    <a16:rowId xmlns:a16="http://schemas.microsoft.com/office/drawing/2014/main" val="618308374"/>
                  </a:ext>
                </a:extLst>
              </a:tr>
              <a:tr h="172436">
                <a:tc>
                  <a:txBody>
                    <a:bodyPr/>
                    <a:lstStyle/>
                    <a:p>
                      <a:pPr algn="ctr"/>
                      <a:r>
                        <a:rPr lang="en-AU" sz="2400" b="1" dirty="0">
                          <a:latin typeface="Verdana" panose="020B0604030504040204" pitchFamily="34" charset="0"/>
                          <a:ea typeface="Verdana" panose="020B0604030504040204" pitchFamily="34" charset="0"/>
                        </a:rPr>
                        <a:t>…Through Knowing God’s Heart Cry</a:t>
                      </a:r>
                    </a:p>
                    <a:p>
                      <a:pPr algn="ctr"/>
                      <a:endParaRPr lang="en-AU" sz="2400" b="1"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448277857"/>
                  </a:ext>
                </a:extLst>
              </a:tr>
              <a:tr h="370840">
                <a:tc>
                  <a:txBody>
                    <a:bodyPr/>
                    <a:lstStyle/>
                    <a:p>
                      <a:pPr algn="ctr"/>
                      <a:r>
                        <a:rPr lang="en-AU" sz="2400" b="1" dirty="0">
                          <a:latin typeface="Verdana" panose="020B0604030504040204" pitchFamily="34" charset="0"/>
                          <a:ea typeface="Verdana" panose="020B0604030504040204" pitchFamily="34" charset="0"/>
                        </a:rPr>
                        <a:t>…Through His Word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dirty="0"/>
                    </a:p>
                  </a:txBody>
                  <a:tcPr/>
                </a:tc>
                <a:extLst>
                  <a:ext uri="{0D108BD9-81ED-4DB2-BD59-A6C34878D82A}">
                    <a16:rowId xmlns:a16="http://schemas.microsoft.com/office/drawing/2014/main" val="2508803026"/>
                  </a:ext>
                </a:extLst>
              </a:tr>
              <a:tr h="370840">
                <a:tc>
                  <a:txBody>
                    <a:bodyPr/>
                    <a:lstStyle/>
                    <a:p>
                      <a:pPr algn="ctr"/>
                      <a:r>
                        <a:rPr lang="en-AU" sz="2400" b="1" dirty="0">
                          <a:latin typeface="Verdana" panose="020B0604030504040204" pitchFamily="34" charset="0"/>
                          <a:ea typeface="Verdana" panose="020B0604030504040204" pitchFamily="34" charset="0"/>
                        </a:rPr>
                        <a:t>…through Worship</a:t>
                      </a:r>
                    </a:p>
                    <a:p>
                      <a:pPr algn="ctr"/>
                      <a:endParaRPr lang="en-AU" sz="2400" b="1"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536360490"/>
                  </a:ext>
                </a:extLst>
              </a:tr>
              <a:tr h="370840">
                <a:tc>
                  <a:txBody>
                    <a:bodyPr/>
                    <a:lstStyle/>
                    <a:p>
                      <a:pPr algn="ctr"/>
                      <a:r>
                        <a:rPr lang="en-AU" sz="2400" b="1" dirty="0">
                          <a:latin typeface="Verdana" panose="020B0604030504040204" pitchFamily="34" charset="0"/>
                          <a:ea typeface="Verdana" panose="020B0604030504040204" pitchFamily="34" charset="0"/>
                        </a:rPr>
                        <a:t>…through His People</a:t>
                      </a:r>
                      <a:endParaRPr lang="en-AU" dirty="0">
                        <a:latin typeface="Verdana" panose="020B0604030504040204" pitchFamily="34" charset="0"/>
                        <a:ea typeface="Verdana" panose="020B0604030504040204" pitchFamily="34" charset="0"/>
                      </a:endParaRPr>
                    </a:p>
                    <a:p>
                      <a:endParaRPr lang="en-AU" dirty="0"/>
                    </a:p>
                  </a:txBody>
                  <a:tcPr/>
                </a:tc>
                <a:extLst>
                  <a:ext uri="{0D108BD9-81ED-4DB2-BD59-A6C34878D82A}">
                    <a16:rowId xmlns:a16="http://schemas.microsoft.com/office/drawing/2014/main" val="3305549922"/>
                  </a:ext>
                </a:extLst>
              </a:tr>
              <a:tr h="370840">
                <a:tc>
                  <a:txBody>
                    <a:bodyPr/>
                    <a:lstStyle/>
                    <a:p>
                      <a:pPr algn="ctr"/>
                      <a:r>
                        <a:rPr lang="en-AU" sz="2400" b="1" dirty="0">
                          <a:latin typeface="Verdana" panose="020B0604030504040204" pitchFamily="34" charset="0"/>
                          <a:ea typeface="Verdana" panose="020B0604030504040204" pitchFamily="34" charset="0"/>
                        </a:rPr>
                        <a:t>…through Serving Him</a:t>
                      </a:r>
                    </a:p>
                    <a:p>
                      <a:pPr algn="ctr"/>
                      <a:endParaRPr lang="en-AU" sz="2400" b="1"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489189878"/>
                  </a:ext>
                </a:extLst>
              </a:tr>
            </a:tbl>
          </a:graphicData>
        </a:graphic>
      </p:graphicFrame>
      <p:pic>
        <p:nvPicPr>
          <p:cNvPr id="3" name="Picture 2">
            <a:extLst>
              <a:ext uri="{FF2B5EF4-FFF2-40B4-BE49-F238E27FC236}">
                <a16:creationId xmlns:a16="http://schemas.microsoft.com/office/drawing/2014/main" id="{398F47A7-0915-C464-336E-63B404407C0D}"/>
              </a:ext>
            </a:extLst>
          </p:cNvPr>
          <p:cNvPicPr>
            <a:picLocks noChangeAspect="1"/>
          </p:cNvPicPr>
          <p:nvPr/>
        </p:nvPicPr>
        <p:blipFill>
          <a:blip r:embed="rId2"/>
          <a:stretch>
            <a:fillRect/>
          </a:stretch>
        </p:blipFill>
        <p:spPr>
          <a:xfrm>
            <a:off x="5239277" y="91155"/>
            <a:ext cx="1402202" cy="451143"/>
          </a:xfrm>
          <a:prstGeom prst="rect">
            <a:avLst/>
          </a:prstGeom>
        </p:spPr>
      </p:pic>
    </p:spTree>
    <p:extLst>
      <p:ext uri="{BB962C8B-B14F-4D97-AF65-F5344CB8AC3E}">
        <p14:creationId xmlns:p14="http://schemas.microsoft.com/office/powerpoint/2010/main" val="1709145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92B7029-4622-635B-0840-18690C13F8CC}"/>
            </a:ext>
          </a:extLst>
        </p:cNvPr>
        <p:cNvGrpSpPr/>
        <p:nvPr/>
      </p:nvGrpSpPr>
      <p:grpSpPr>
        <a:xfrm>
          <a:off x="0" y="0"/>
          <a:ext cx="0" cy="0"/>
          <a:chOff x="0" y="0"/>
          <a:chExt cx="0" cy="0"/>
        </a:xfrm>
      </p:grpSpPr>
      <p:cxnSp>
        <p:nvCxnSpPr>
          <p:cNvPr id="1047" name="Straight Connector 1046">
            <a:extLst>
              <a:ext uri="{FF2B5EF4-FFF2-40B4-BE49-F238E27FC236}">
                <a16:creationId xmlns:a16="http://schemas.microsoft.com/office/drawing/2014/main" id="{82F46358-0DB7-443D-99CD-E17948D195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49" name="Rectangle 1048">
            <a:extLst>
              <a:ext uri="{FF2B5EF4-FFF2-40B4-BE49-F238E27FC236}">
                <a16:creationId xmlns:a16="http://schemas.microsoft.com/office/drawing/2014/main" id="{7C1A1EAE-357C-4E0F-B9D2-FA8CCF1A05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6" name="Rectangle 1045">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6254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Christian worship with praise to God Ready to raise your hand at the Christian music concert, Holy City. copy space event Christian worship with praise to God Ready to raise your hand at the Christian music concert, Holy City. copy space event group worship stock pictures, royalty-free photos &amp; images">
            <a:extLst>
              <a:ext uri="{FF2B5EF4-FFF2-40B4-BE49-F238E27FC236}">
                <a16:creationId xmlns:a16="http://schemas.microsoft.com/office/drawing/2014/main" id="{E3DACE69-3EAD-D901-093B-CBD01A3854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9781" r="22222"/>
          <a:stretch/>
        </p:blipFill>
        <p:spPr bwMode="auto">
          <a:xfrm>
            <a:off x="327547" y="321732"/>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1048" name="Rectangle 1047">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49CBAD22-375D-45B2-AD06-FC8B8082B793}"/>
              </a:ext>
            </a:extLst>
          </p:cNvPr>
          <p:cNvSpPr txBox="1"/>
          <p:nvPr/>
        </p:nvSpPr>
        <p:spPr>
          <a:xfrm>
            <a:off x="8029319" y="917725"/>
            <a:ext cx="3424739" cy="4852362"/>
          </a:xfrm>
          <a:prstGeom prst="rect">
            <a:avLst/>
          </a:prstGeom>
        </p:spPr>
        <p:txBody>
          <a:bodyPr vert="horz" lIns="45720" tIns="45720" rIns="45720" bIns="45720" rtlCol="0" anchor="ctr">
            <a:normAutofit fontScale="92500" lnSpcReduction="20000"/>
          </a:bodyPr>
          <a:lstStyle/>
          <a:p>
            <a:pPr marL="0" marR="0" lvl="0" indent="0" fontAlgn="auto">
              <a:lnSpc>
                <a:spcPct val="90000"/>
              </a:lnSpc>
              <a:spcBef>
                <a:spcPct val="0"/>
              </a:spcBef>
              <a:spcAft>
                <a:spcPts val="600"/>
              </a:spcAft>
              <a:buClr>
                <a:schemeClr val="accent2"/>
              </a:buClr>
              <a:buSzTx/>
              <a:tabLst/>
              <a:defRPr/>
            </a:pPr>
            <a:endParaRPr kumimoji="0" lang="en-US" b="1" i="0" u="none" strike="noStrike" cap="all" spc="200" normalizeH="0" noProof="0" dirty="0">
              <a:ln>
                <a:noFill/>
              </a:ln>
              <a:solidFill>
                <a:srgbClr val="FFFFFF"/>
              </a:solidFill>
              <a:effectLst/>
              <a:uLnTx/>
              <a:uFillTx/>
            </a:endParaRPr>
          </a:p>
          <a:p>
            <a:pPr marL="0" marR="0" lvl="0" indent="0" fontAlgn="auto">
              <a:lnSpc>
                <a:spcPct val="90000"/>
              </a:lnSpc>
              <a:spcBef>
                <a:spcPct val="0"/>
              </a:spcBef>
              <a:spcAft>
                <a:spcPts val="600"/>
              </a:spcAft>
              <a:buClr>
                <a:schemeClr val="accent2"/>
              </a:buClr>
              <a:buSzTx/>
              <a:tabLst/>
              <a:defRPr/>
            </a:pPr>
            <a:endParaRPr lang="en-US" b="1" cap="all" spc="200" dirty="0">
              <a:solidFill>
                <a:srgbClr val="FFFFFF"/>
              </a:solidFill>
            </a:endParaRPr>
          </a:p>
          <a:p>
            <a:pPr marL="0" marR="0" lvl="0" indent="0" algn="ctr" fontAlgn="auto">
              <a:lnSpc>
                <a:spcPct val="90000"/>
              </a:lnSpc>
              <a:spcBef>
                <a:spcPct val="0"/>
              </a:spcBef>
              <a:spcAft>
                <a:spcPts val="600"/>
              </a:spcAft>
              <a:buClr>
                <a:schemeClr val="accent2"/>
              </a:buClr>
              <a:buSzTx/>
              <a:tabLst/>
              <a:defRPr/>
            </a:pPr>
            <a:r>
              <a:rPr lang="en-US" sz="4400" b="1" cap="all" spc="200" dirty="0">
                <a:solidFill>
                  <a:srgbClr val="FFFFFF"/>
                </a:solidFill>
              </a:rPr>
              <a:t>‘worship </a:t>
            </a:r>
          </a:p>
          <a:p>
            <a:pPr marL="0" marR="0" lvl="0" indent="0" algn="ctr" fontAlgn="auto">
              <a:lnSpc>
                <a:spcPct val="90000"/>
              </a:lnSpc>
              <a:spcBef>
                <a:spcPct val="0"/>
              </a:spcBef>
              <a:spcAft>
                <a:spcPts val="600"/>
              </a:spcAft>
              <a:buClr>
                <a:schemeClr val="accent2"/>
              </a:buClr>
              <a:buSzTx/>
              <a:tabLst/>
              <a:defRPr/>
            </a:pPr>
            <a:r>
              <a:rPr lang="en-US" sz="4400" b="1" cap="all" spc="200" dirty="0">
                <a:solidFill>
                  <a:srgbClr val="FFFFFF"/>
                </a:solidFill>
              </a:rPr>
              <a:t>is the slow SONGS, </a:t>
            </a:r>
          </a:p>
          <a:p>
            <a:pPr marL="0" marR="0" lvl="0" indent="0" algn="ctr" fontAlgn="auto">
              <a:lnSpc>
                <a:spcPct val="90000"/>
              </a:lnSpc>
              <a:spcBef>
                <a:spcPct val="0"/>
              </a:spcBef>
              <a:spcAft>
                <a:spcPts val="600"/>
              </a:spcAft>
              <a:buClr>
                <a:schemeClr val="accent2"/>
              </a:buClr>
              <a:buSzTx/>
              <a:tabLst/>
              <a:defRPr/>
            </a:pPr>
            <a:endParaRPr lang="en-US" sz="4400" b="1" cap="all" spc="200" dirty="0">
              <a:solidFill>
                <a:srgbClr val="FFFFFF"/>
              </a:solidFill>
            </a:endParaRPr>
          </a:p>
          <a:p>
            <a:pPr marL="0" marR="0" lvl="0" indent="0" algn="ctr" fontAlgn="auto">
              <a:lnSpc>
                <a:spcPct val="90000"/>
              </a:lnSpc>
              <a:spcBef>
                <a:spcPct val="0"/>
              </a:spcBef>
              <a:spcAft>
                <a:spcPts val="600"/>
              </a:spcAft>
              <a:buClr>
                <a:schemeClr val="accent2"/>
              </a:buClr>
              <a:buSzTx/>
              <a:tabLst/>
              <a:defRPr/>
            </a:pPr>
            <a:r>
              <a:rPr lang="en-US" sz="4400" b="1" cap="all" spc="200" dirty="0">
                <a:solidFill>
                  <a:srgbClr val="FFFFFF"/>
                </a:solidFill>
              </a:rPr>
              <a:t>Praise </a:t>
            </a:r>
          </a:p>
          <a:p>
            <a:pPr marL="0" marR="0" lvl="0" indent="0" algn="ctr" fontAlgn="auto">
              <a:lnSpc>
                <a:spcPct val="90000"/>
              </a:lnSpc>
              <a:spcBef>
                <a:spcPct val="0"/>
              </a:spcBef>
              <a:spcAft>
                <a:spcPts val="600"/>
              </a:spcAft>
              <a:buClr>
                <a:schemeClr val="accent2"/>
              </a:buClr>
              <a:buSzTx/>
              <a:tabLst/>
              <a:defRPr/>
            </a:pPr>
            <a:r>
              <a:rPr lang="en-US" sz="4400" b="1" cap="all" spc="200" dirty="0">
                <a:solidFill>
                  <a:srgbClr val="FFFFFF"/>
                </a:solidFill>
              </a:rPr>
              <a:t>is the fast songs’</a:t>
            </a:r>
          </a:p>
          <a:p>
            <a:pPr marL="0" marR="0" lvl="0" indent="0" fontAlgn="auto">
              <a:lnSpc>
                <a:spcPct val="90000"/>
              </a:lnSpc>
              <a:spcBef>
                <a:spcPct val="0"/>
              </a:spcBef>
              <a:spcAft>
                <a:spcPts val="600"/>
              </a:spcAft>
              <a:buClr>
                <a:schemeClr val="accent2"/>
              </a:buClr>
              <a:buSzTx/>
              <a:tabLst/>
              <a:defRPr/>
            </a:pPr>
            <a:endParaRPr lang="en-US" b="1" cap="all" spc="200" dirty="0">
              <a:solidFill>
                <a:srgbClr val="FFFFFF"/>
              </a:solidFill>
            </a:endParaRPr>
          </a:p>
          <a:p>
            <a:pPr marL="0" marR="0" lvl="0" indent="0" algn="ctr" fontAlgn="auto">
              <a:lnSpc>
                <a:spcPct val="90000"/>
              </a:lnSpc>
              <a:spcBef>
                <a:spcPct val="0"/>
              </a:spcBef>
              <a:spcAft>
                <a:spcPts val="600"/>
              </a:spcAft>
              <a:buClr>
                <a:schemeClr val="accent2"/>
              </a:buClr>
              <a:buSzTx/>
              <a:tabLst/>
              <a:defRPr/>
            </a:pPr>
            <a:endParaRPr lang="en-US" b="1" i="1" cap="all" spc="200" dirty="0">
              <a:solidFill>
                <a:srgbClr val="FFFFFF"/>
              </a:solidFill>
            </a:endParaRPr>
          </a:p>
          <a:p>
            <a:pPr marL="0" marR="0" lvl="0" indent="0" algn="ctr" fontAlgn="auto">
              <a:lnSpc>
                <a:spcPct val="90000"/>
              </a:lnSpc>
              <a:spcBef>
                <a:spcPct val="0"/>
              </a:spcBef>
              <a:spcAft>
                <a:spcPts val="600"/>
              </a:spcAft>
              <a:buClr>
                <a:schemeClr val="accent2"/>
              </a:buClr>
              <a:buSzTx/>
              <a:tabLst/>
              <a:defRPr/>
            </a:pPr>
            <a:r>
              <a:rPr lang="en-US" b="1" i="1" cap="all" spc="200" dirty="0">
                <a:solidFill>
                  <a:srgbClr val="FFFFFF"/>
                </a:solidFill>
              </a:rPr>
              <a:t>John </a:t>
            </a:r>
            <a:r>
              <a:rPr lang="en-US" b="1" i="1" cap="all" spc="200" dirty="0" err="1">
                <a:solidFill>
                  <a:srgbClr val="FFFFFF"/>
                </a:solidFill>
              </a:rPr>
              <a:t>Bevere</a:t>
            </a:r>
            <a:endParaRPr lang="en-US" b="1" i="1" cap="all" spc="200" dirty="0">
              <a:solidFill>
                <a:srgbClr val="FFFFFF"/>
              </a:solidFill>
            </a:endParaRPr>
          </a:p>
          <a:p>
            <a:pPr marL="0" marR="0" lvl="0" indent="0" fontAlgn="auto">
              <a:lnSpc>
                <a:spcPct val="90000"/>
              </a:lnSpc>
              <a:spcBef>
                <a:spcPct val="0"/>
              </a:spcBef>
              <a:spcAft>
                <a:spcPts val="600"/>
              </a:spcAft>
              <a:buClr>
                <a:schemeClr val="accent2"/>
              </a:buClr>
              <a:buSzTx/>
              <a:tabLst/>
              <a:defRPr/>
            </a:pPr>
            <a:endParaRPr lang="en-US" b="1" cap="all" spc="200" dirty="0">
              <a:solidFill>
                <a:srgbClr val="FFFFFF"/>
              </a:solidFill>
            </a:endParaRPr>
          </a:p>
        </p:txBody>
      </p:sp>
      <p:pic>
        <p:nvPicPr>
          <p:cNvPr id="3" name="Picture 2">
            <a:extLst>
              <a:ext uri="{FF2B5EF4-FFF2-40B4-BE49-F238E27FC236}">
                <a16:creationId xmlns:a16="http://schemas.microsoft.com/office/drawing/2014/main" id="{47FD7E41-BBB0-E25F-7AD5-48767C3D0803}"/>
              </a:ext>
            </a:extLst>
          </p:cNvPr>
          <p:cNvPicPr>
            <a:picLocks noChangeAspect="1"/>
          </p:cNvPicPr>
          <p:nvPr/>
        </p:nvPicPr>
        <p:blipFill>
          <a:blip r:embed="rId3"/>
          <a:stretch>
            <a:fillRect/>
          </a:stretch>
        </p:blipFill>
        <p:spPr>
          <a:xfrm>
            <a:off x="10374980" y="192324"/>
            <a:ext cx="1402202" cy="451143"/>
          </a:xfrm>
          <a:prstGeom prst="rect">
            <a:avLst/>
          </a:prstGeom>
        </p:spPr>
      </p:pic>
      <p:sp>
        <p:nvSpPr>
          <p:cNvPr id="5" name="TextBox 4">
            <a:extLst>
              <a:ext uri="{FF2B5EF4-FFF2-40B4-BE49-F238E27FC236}">
                <a16:creationId xmlns:a16="http://schemas.microsoft.com/office/drawing/2014/main" id="{F967EC9C-FA89-E891-5F1D-2A958F35F23F}"/>
              </a:ext>
            </a:extLst>
          </p:cNvPr>
          <p:cNvSpPr txBox="1"/>
          <p:nvPr/>
        </p:nvSpPr>
        <p:spPr>
          <a:xfrm>
            <a:off x="-1440310" y="4121347"/>
            <a:ext cx="6097656" cy="307777"/>
          </a:xfrm>
          <a:prstGeom prst="rect">
            <a:avLst/>
          </a:prstGeom>
          <a:noFill/>
        </p:spPr>
        <p:txBody>
          <a:bodyPr wrap="square">
            <a:spAutoFit/>
          </a:bodyPr>
          <a:lstStyle/>
          <a:p>
            <a:pPr algn="ctr"/>
            <a:r>
              <a:rPr lang="en-AU" sz="1400" dirty="0"/>
              <a:t>https://www.istockphoto.com/</a:t>
            </a:r>
          </a:p>
        </p:txBody>
      </p:sp>
    </p:spTree>
    <p:extLst>
      <p:ext uri="{BB962C8B-B14F-4D97-AF65-F5344CB8AC3E}">
        <p14:creationId xmlns:p14="http://schemas.microsoft.com/office/powerpoint/2010/main" val="27267188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9F86E2-C96B-9971-AC8E-D65DF3A5664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FCFED07-8BE6-07B0-B265-4A144EDE0681}"/>
              </a:ext>
            </a:extLst>
          </p:cNvPr>
          <p:cNvSpPr txBox="1"/>
          <p:nvPr/>
        </p:nvSpPr>
        <p:spPr>
          <a:xfrm>
            <a:off x="441633" y="347277"/>
            <a:ext cx="11636679" cy="618630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400" b="1" dirty="0">
                <a:solidFill>
                  <a:srgbClr val="FFFFFF"/>
                </a:solidFill>
                <a:latin typeface="Verdana" panose="020B0604030504040204" pitchFamily="34" charset="0"/>
                <a:ea typeface="Verdana" panose="020B0604030504040204" pitchFamily="34" charset="0"/>
              </a:rPr>
              <a:t>First mention of “Worship”</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000" b="1" i="0" u="none" strike="noStrike" kern="1200" cap="none" spc="0" normalizeH="0" baseline="0" noProof="0" dirty="0">
                <a:ln>
                  <a:noFill/>
                </a:ln>
                <a:solidFill>
                  <a:srgbClr val="FFFFFF"/>
                </a:solidFill>
                <a:effectLst/>
                <a:uLnTx/>
                <a:uFillTx/>
                <a:latin typeface="Bradley Hand ITC" panose="03070402050302030203" pitchFamily="66" charset="0"/>
                <a:ea typeface="Verdana" panose="020B0604030504040204" pitchFamily="34" charset="0"/>
                <a:cs typeface="+mn-cs"/>
              </a:rPr>
              <a:t>“Then Abraham said to his young men, “Stay here with the donkey;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000" b="1" i="0" u="none" strike="noStrike" kern="1200" cap="none" spc="0" normalizeH="0" baseline="0" noProof="0" dirty="0">
                <a:ln>
                  <a:noFill/>
                </a:ln>
                <a:solidFill>
                  <a:srgbClr val="FFFFFF"/>
                </a:solidFill>
                <a:effectLst/>
                <a:uLnTx/>
                <a:uFillTx/>
                <a:latin typeface="Bradley Hand ITC" panose="03070402050302030203" pitchFamily="66" charset="0"/>
                <a:ea typeface="Verdana" panose="020B0604030504040204" pitchFamily="34" charset="0"/>
                <a:cs typeface="+mn-cs"/>
              </a:rPr>
              <a:t>I and the boy will go there and </a:t>
            </a:r>
            <a:r>
              <a:rPr kumimoji="0" lang="en-AU" sz="4000" b="1" i="0" u="none" strike="noStrike" kern="1200" cap="none" spc="0" normalizeH="0" baseline="0" noProof="0" dirty="0">
                <a:ln>
                  <a:noFill/>
                </a:ln>
                <a:solidFill>
                  <a:srgbClr val="FFC000"/>
                </a:solidFill>
                <a:effectLst/>
                <a:uLnTx/>
                <a:uFillTx/>
                <a:latin typeface="Bradley Hand ITC" panose="03070402050302030203" pitchFamily="66" charset="0"/>
                <a:ea typeface="Verdana" panose="020B0604030504040204" pitchFamily="34" charset="0"/>
                <a:cs typeface="+mn-cs"/>
              </a:rPr>
              <a:t>worship¹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000" b="1" i="0" u="none" strike="noStrike" kern="1200" cap="none" spc="0" normalizeH="0" baseline="0" noProof="0" dirty="0">
                <a:ln>
                  <a:noFill/>
                </a:ln>
                <a:solidFill>
                  <a:srgbClr val="FFFFFF"/>
                </a:solidFill>
                <a:effectLst/>
                <a:uLnTx/>
                <a:uFillTx/>
                <a:latin typeface="Bradley Hand ITC" panose="03070402050302030203" pitchFamily="66" charset="0"/>
                <a:ea typeface="Verdana" panose="020B0604030504040204" pitchFamily="34" charset="0"/>
                <a:cs typeface="+mn-cs"/>
              </a:rPr>
              <a:t>and come again to you.”</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2400" b="1" dirty="0">
                <a:solidFill>
                  <a:srgbClr val="FFFFFF"/>
                </a:solidFill>
                <a:latin typeface="Verdana" panose="020B0604030504040204" pitchFamily="34" charset="0"/>
                <a:ea typeface="Verdana" panose="020B0604030504040204" pitchFamily="34" charset="0"/>
              </a:rPr>
              <a:t>Genesis 22: 5 (ESV)</a:t>
            </a:r>
            <a:endParaRPr kumimoji="0" lang="en-AU" sz="2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‘Worship is a life’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55E19953-EA87-4CA5-760F-BB9653B93976}"/>
              </a:ext>
            </a:extLst>
          </p:cNvPr>
          <p:cNvPicPr>
            <a:picLocks noChangeAspect="1"/>
          </p:cNvPicPr>
          <p:nvPr/>
        </p:nvPicPr>
        <p:blipFill>
          <a:blip r:embed="rId2"/>
          <a:stretch>
            <a:fillRect/>
          </a:stretch>
        </p:blipFill>
        <p:spPr>
          <a:xfrm>
            <a:off x="10789798" y="262859"/>
            <a:ext cx="1402202" cy="451143"/>
          </a:xfrm>
          <a:prstGeom prst="rect">
            <a:avLst/>
          </a:prstGeom>
        </p:spPr>
      </p:pic>
      <p:sp>
        <p:nvSpPr>
          <p:cNvPr id="4" name="TextBox 3">
            <a:extLst>
              <a:ext uri="{FF2B5EF4-FFF2-40B4-BE49-F238E27FC236}">
                <a16:creationId xmlns:a16="http://schemas.microsoft.com/office/drawing/2014/main" id="{BBD6064D-1D74-466C-0189-5DB3BCB74F8A}"/>
              </a:ext>
            </a:extLst>
          </p:cNvPr>
          <p:cNvSpPr txBox="1"/>
          <p:nvPr/>
        </p:nvSpPr>
        <p:spPr>
          <a:xfrm>
            <a:off x="2118888" y="6326057"/>
            <a:ext cx="8436540" cy="369332"/>
          </a:xfrm>
          <a:prstGeom prst="rect">
            <a:avLst/>
          </a:prstGeom>
          <a:noFill/>
        </p:spPr>
        <p:txBody>
          <a:bodyPr wrap="none" rtlCol="0">
            <a:spAutoFit/>
          </a:bodyPr>
          <a:lstStyle/>
          <a:p>
            <a:r>
              <a:rPr lang="en-AU" dirty="0"/>
              <a:t>¹ Lit. to bow oneself down; to prostrate (in homage to royalty or to God); to fall down </a:t>
            </a:r>
          </a:p>
        </p:txBody>
      </p:sp>
    </p:spTree>
    <p:extLst>
      <p:ext uri="{BB962C8B-B14F-4D97-AF65-F5344CB8AC3E}">
        <p14:creationId xmlns:p14="http://schemas.microsoft.com/office/powerpoint/2010/main" val="6410210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83EB2A-0A75-BB75-2A02-BC8BB89FD1E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1996D9C-CB9A-3B9F-CFDD-6F9BC98DF8F7}"/>
              </a:ext>
            </a:extLst>
          </p:cNvPr>
          <p:cNvSpPr txBox="1"/>
          <p:nvPr/>
        </p:nvSpPr>
        <p:spPr>
          <a:xfrm>
            <a:off x="441633" y="347277"/>
            <a:ext cx="11636679" cy="557075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4000" b="1" i="0" u="none" strike="noStrike" kern="1200" cap="none" spc="0" normalizeH="0" baseline="0" noProof="0" dirty="0">
              <a:ln>
                <a:noFill/>
              </a:ln>
              <a:solidFill>
                <a:srgbClr val="FFFFFF"/>
              </a:solidFill>
              <a:effectLst/>
              <a:uLnTx/>
              <a:uFillTx/>
              <a:latin typeface="Bradley Hand ITC" panose="03070402050302030203" pitchFamily="66"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000" b="1" i="0" u="none" strike="noStrike" kern="1200" cap="none" spc="0" normalizeH="0" baseline="0" noProof="0" dirty="0">
                <a:ln>
                  <a:noFill/>
                </a:ln>
                <a:solidFill>
                  <a:srgbClr val="FFFFFF"/>
                </a:solidFill>
                <a:effectLst/>
                <a:uLnTx/>
                <a:uFillTx/>
                <a:latin typeface="Bradley Hand ITC" panose="03070402050302030203" pitchFamily="66" charset="0"/>
                <a:ea typeface="Verdana" panose="020B0604030504040204" pitchFamily="34" charset="0"/>
                <a:cs typeface="+mn-cs"/>
              </a:rPr>
              <a:t>“Little children,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000" b="1" i="0" u="none" strike="noStrike" kern="1200" cap="none" spc="0" normalizeH="0" baseline="0" noProof="0" dirty="0">
                <a:ln>
                  <a:noFill/>
                </a:ln>
                <a:solidFill>
                  <a:srgbClr val="FFFFFF"/>
                </a:solidFill>
                <a:effectLst/>
                <a:uLnTx/>
                <a:uFillTx/>
                <a:latin typeface="Bradley Hand ITC" panose="03070402050302030203" pitchFamily="66" charset="0"/>
                <a:ea typeface="Verdana" panose="020B0604030504040204" pitchFamily="34" charset="0"/>
                <a:cs typeface="+mn-cs"/>
              </a:rPr>
              <a:t>let us not love in word or talk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000" b="1" i="0" u="none" strike="noStrike" kern="1200" cap="none" spc="0" normalizeH="0" baseline="0" noProof="0" dirty="0">
                <a:ln>
                  <a:noFill/>
                </a:ln>
                <a:solidFill>
                  <a:srgbClr val="FFFFFF"/>
                </a:solidFill>
                <a:effectLst/>
                <a:uLnTx/>
                <a:uFillTx/>
                <a:latin typeface="Bradley Hand ITC" panose="03070402050302030203" pitchFamily="66" charset="0"/>
                <a:ea typeface="Verdana" panose="020B0604030504040204" pitchFamily="34" charset="0"/>
                <a:cs typeface="+mn-cs"/>
              </a:rPr>
              <a:t>but in deed and in truth.”</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24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24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2400" b="1" dirty="0">
                <a:solidFill>
                  <a:srgbClr val="FFFFFF"/>
                </a:solidFill>
                <a:latin typeface="Verdana" panose="020B0604030504040204" pitchFamily="34" charset="0"/>
                <a:ea typeface="Verdana" panose="020B0604030504040204" pitchFamily="34" charset="0"/>
              </a:rPr>
              <a:t>1 John 3: 18 (ESV)</a:t>
            </a:r>
            <a:endParaRPr kumimoji="0" lang="en-AU" sz="2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023A818F-0C00-3F65-FBD6-812130A15C43}"/>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1771346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1B2CE-2FCE-9BEC-94C3-BF0E5D53678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258A3A8-5D1D-75B5-D1D8-A40D8B2D6240}"/>
              </a:ext>
            </a:extLst>
          </p:cNvPr>
          <p:cNvSpPr txBox="1"/>
          <p:nvPr/>
        </p:nvSpPr>
        <p:spPr>
          <a:xfrm>
            <a:off x="441633" y="347277"/>
            <a:ext cx="11636679" cy="704808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0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rPr>
              <a:t>God asks us not only to be obedient.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0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rPr>
              <a:t>He also asks us to be willing.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0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rPr>
              <a:t>Why?</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0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rPr>
              <a:t>Because willingness deals with the attitude of our hearts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24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24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91B193B5-EF0F-7C3B-C274-7EBCB5EAFB95}"/>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3251829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DEA8CC-8E8A-D15A-B767-26363547075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9C81EBA-1083-D14C-129C-CE84314A53AF}"/>
              </a:ext>
            </a:extLst>
          </p:cNvPr>
          <p:cNvSpPr txBox="1"/>
          <p:nvPr/>
        </p:nvSpPr>
        <p:spPr>
          <a:xfrm>
            <a:off x="421755" y="1443841"/>
            <a:ext cx="11636679" cy="273921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A story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about a remarkable act of devotion</a:t>
            </a: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B110B911-21FE-04F4-3579-B6DBB0BEA73A}"/>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41668821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8D1002-752D-B5C9-4FAC-2B61D447103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3FEBBA5-3393-5717-7394-3A6BA86B7C45}"/>
              </a:ext>
            </a:extLst>
          </p:cNvPr>
          <p:cNvSpPr txBox="1"/>
          <p:nvPr/>
        </p:nvSpPr>
        <p:spPr>
          <a:xfrm>
            <a:off x="421755" y="1443841"/>
            <a:ext cx="11636679" cy="33547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A lady who took her jar of “very expensive” perfume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and poured it over Jesus’ head </a:t>
            </a: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2E44F176-6626-9398-BEF1-B6729B2E6983}"/>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1562916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810A1C-C629-E01F-FB3D-FEE37DB5EC3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7DC3E43-513C-1269-F24D-91B9E78D87C6}"/>
              </a:ext>
            </a:extLst>
          </p:cNvPr>
          <p:cNvSpPr txBox="1"/>
          <p:nvPr/>
        </p:nvSpPr>
        <p:spPr>
          <a:xfrm>
            <a:off x="421755" y="897189"/>
            <a:ext cx="11636679" cy="520142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A lady who instead of using that perfume to draw attention to herself, poured it over Jesus –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she pointed to Jesus,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she drew attention to Jesus </a:t>
            </a: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142F6AD7-33DA-DEDD-876D-D176D1434AE9}"/>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16890009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A4EE56-6EEE-AF28-AAA1-5CDB2E7F65B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E7E77BA-43B1-EE14-F557-4DBB435B0A6B}"/>
              </a:ext>
            </a:extLst>
          </p:cNvPr>
          <p:cNvSpPr txBox="1"/>
          <p:nvPr/>
        </p:nvSpPr>
        <p:spPr>
          <a:xfrm>
            <a:off x="421755" y="897189"/>
            <a:ext cx="11636679" cy="45858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Her actions typifies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the essence of true worship.</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Living a life of worship means that we willingly live to make Jesus known.</a:t>
            </a: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B850B32B-506D-0B50-1662-A3BDD511F2AE}"/>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30732858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DB33AC-CCA0-2BE9-1264-1DA6AE46964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2463610-4E48-E945-3329-CDFD119AC1AD}"/>
              </a:ext>
            </a:extLst>
          </p:cNvPr>
          <p:cNvSpPr txBox="1"/>
          <p:nvPr/>
        </p:nvSpPr>
        <p:spPr>
          <a:xfrm>
            <a:off x="461512" y="390294"/>
            <a:ext cx="11636679" cy="64325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Who/what do people see when you do what you do?</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Does what you do make people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admire and envy you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OR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do they come to notice and worship </a:t>
            </a:r>
            <a:r>
              <a:rPr lang="en-AU" sz="4000" b="1">
                <a:solidFill>
                  <a:srgbClr val="FFFFFF"/>
                </a:solidFill>
                <a:latin typeface="Verdana" panose="020B0604030504040204" pitchFamily="34" charset="0"/>
                <a:ea typeface="Verdana" panose="020B0604030504040204" pitchFamily="34" charset="0"/>
              </a:rPr>
              <a:t>Jesus instead</a:t>
            </a: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BF3F629A-A0F7-1649-3A69-EB4C83A229AC}"/>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3816902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55A04A-89E7-B913-5EF4-17C81EABA8D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4FA6696-9FB9-D2EE-C7B0-1D0CD02CADAF}"/>
              </a:ext>
            </a:extLst>
          </p:cNvPr>
          <p:cNvSpPr txBox="1"/>
          <p:nvPr/>
        </p:nvSpPr>
        <p:spPr>
          <a:xfrm>
            <a:off x="441633" y="907128"/>
            <a:ext cx="11636679" cy="45858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0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rPr>
              <a:t>To worship God in truth is not only to obey Him,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0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rPr>
              <a:t>but also to delight in what He has asked you to do,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err="1">
                <a:solidFill>
                  <a:srgbClr val="FFFFFF"/>
                </a:solidFill>
                <a:latin typeface="Verdana" panose="020B0604030504040204" pitchFamily="34" charset="0"/>
                <a:ea typeface="Verdana" panose="020B0604030504040204" pitchFamily="34" charset="0"/>
              </a:rPr>
              <a:t>i</a:t>
            </a:r>
            <a:r>
              <a:rPr kumimoji="0" lang="en-AU" sz="40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rPr>
              <a:t>e. learning to be fulfilled  </a:t>
            </a: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29015F3D-D829-F686-D9CF-98CCF2E19639}"/>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4216808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1AFA840-FF63-3581-0F16-E3F74FC0EE6E}"/>
            </a:ext>
          </a:extLst>
        </p:cNvPr>
        <p:cNvGrpSpPr/>
        <p:nvPr/>
      </p:nvGrpSpPr>
      <p:grpSpPr>
        <a:xfrm>
          <a:off x="0" y="0"/>
          <a:ext cx="0" cy="0"/>
          <a:chOff x="0" y="0"/>
          <a:chExt cx="0" cy="0"/>
        </a:xfrm>
      </p:grpSpPr>
      <p:cxnSp>
        <p:nvCxnSpPr>
          <p:cNvPr id="1051" name="Straight Connector 1050">
            <a:extLst>
              <a:ext uri="{FF2B5EF4-FFF2-40B4-BE49-F238E27FC236}">
                <a16:creationId xmlns:a16="http://schemas.microsoft.com/office/drawing/2014/main" id="{82F46358-0DB7-443D-99CD-E17948D195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53" name="Rectangle 1052">
            <a:extLst>
              <a:ext uri="{FF2B5EF4-FFF2-40B4-BE49-F238E27FC236}">
                <a16:creationId xmlns:a16="http://schemas.microsoft.com/office/drawing/2014/main" id="{E1063F05-99EF-4DA3-B595-4E26670F29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468548" cy="6858000"/>
          </a:xfrm>
          <a:prstGeom prst="rect">
            <a:avLst/>
          </a:prstGeom>
          <a:solidFill>
            <a:srgbClr val="6061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55" name="Straight Connector 1054">
            <a:extLst>
              <a:ext uri="{FF2B5EF4-FFF2-40B4-BE49-F238E27FC236}">
                <a16:creationId xmlns:a16="http://schemas.microsoft.com/office/drawing/2014/main" id="{E0A835C2-2B9B-4174-AA2C-60A4F13119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A87017"/>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9889F999-92D7-307A-8A8C-896B50F0A3CA}"/>
              </a:ext>
            </a:extLst>
          </p:cNvPr>
          <p:cNvSpPr txBox="1"/>
          <p:nvPr/>
        </p:nvSpPr>
        <p:spPr>
          <a:xfrm>
            <a:off x="413360" y="951978"/>
            <a:ext cx="4784937" cy="5423770"/>
          </a:xfrm>
          <a:prstGeom prst="rect">
            <a:avLst/>
          </a:prstGeom>
        </p:spPr>
        <p:txBody>
          <a:bodyPr vert="horz" lIns="45720" tIns="45720" rIns="45720" bIns="45720" rtlCol="0">
            <a:normAutofit lnSpcReduction="10000"/>
          </a:bodyPr>
          <a:lstStyle/>
          <a:p>
            <a:pPr algn="ctr">
              <a:lnSpc>
                <a:spcPct val="90000"/>
              </a:lnSpc>
              <a:spcAft>
                <a:spcPts val="600"/>
              </a:spcAft>
              <a:buClr>
                <a:schemeClr val="accent2"/>
              </a:buClr>
            </a:pPr>
            <a:r>
              <a:rPr lang="en-US" sz="3200" b="1" dirty="0">
                <a:solidFill>
                  <a:srgbClr val="FFFFFF"/>
                </a:solidFill>
                <a:latin typeface="Verdana" panose="020B0604030504040204" pitchFamily="34" charset="0"/>
                <a:ea typeface="Verdana" panose="020B0604030504040204" pitchFamily="34" charset="0"/>
              </a:rPr>
              <a:t>This series is </a:t>
            </a:r>
            <a:r>
              <a:rPr lang="en-US" sz="3200" b="1" u="sng" dirty="0">
                <a:solidFill>
                  <a:srgbClr val="FFFFFF"/>
                </a:solidFill>
                <a:latin typeface="Verdana" panose="020B0604030504040204" pitchFamily="34" charset="0"/>
                <a:ea typeface="Verdana" panose="020B0604030504040204" pitchFamily="34" charset="0"/>
              </a:rPr>
              <a:t>not</a:t>
            </a:r>
            <a:r>
              <a:rPr lang="en-US" sz="3200" b="1" dirty="0">
                <a:solidFill>
                  <a:srgbClr val="FFFFFF"/>
                </a:solidFill>
                <a:latin typeface="Verdana" panose="020B0604030504040204" pitchFamily="34" charset="0"/>
                <a:ea typeface="Verdana" panose="020B0604030504040204" pitchFamily="34" charset="0"/>
              </a:rPr>
              <a:t> </a:t>
            </a:r>
          </a:p>
          <a:p>
            <a:pPr algn="ctr">
              <a:lnSpc>
                <a:spcPct val="90000"/>
              </a:lnSpc>
              <a:spcAft>
                <a:spcPts val="600"/>
              </a:spcAft>
              <a:buClr>
                <a:schemeClr val="accent2"/>
              </a:buClr>
            </a:pPr>
            <a:r>
              <a:rPr lang="en-US" sz="3200" b="1" dirty="0">
                <a:solidFill>
                  <a:srgbClr val="FFFFFF"/>
                </a:solidFill>
                <a:latin typeface="Verdana" panose="020B0604030504040204" pitchFamily="34" charset="0"/>
                <a:ea typeface="Verdana" panose="020B0604030504040204" pitchFamily="34" charset="0"/>
              </a:rPr>
              <a:t>so much a </a:t>
            </a:r>
          </a:p>
          <a:p>
            <a:pPr algn="ctr">
              <a:lnSpc>
                <a:spcPct val="90000"/>
              </a:lnSpc>
              <a:spcAft>
                <a:spcPts val="600"/>
              </a:spcAft>
              <a:buClr>
                <a:schemeClr val="accent2"/>
              </a:buClr>
            </a:pPr>
            <a:r>
              <a:rPr lang="en-US" sz="3200" b="1" dirty="0">
                <a:solidFill>
                  <a:srgbClr val="FFFFFF"/>
                </a:solidFill>
                <a:latin typeface="Verdana" panose="020B0604030504040204" pitchFamily="34" charset="0"/>
                <a:ea typeface="Verdana" panose="020B0604030504040204" pitchFamily="34" charset="0"/>
              </a:rPr>
              <a:t>“How To…” </a:t>
            </a:r>
          </a:p>
          <a:p>
            <a:pPr algn="ctr">
              <a:lnSpc>
                <a:spcPct val="90000"/>
              </a:lnSpc>
              <a:spcAft>
                <a:spcPts val="600"/>
              </a:spcAft>
              <a:buClr>
                <a:schemeClr val="accent2"/>
              </a:buClr>
            </a:pPr>
            <a:r>
              <a:rPr lang="en-US" sz="3200" b="1" dirty="0">
                <a:solidFill>
                  <a:srgbClr val="FFFFFF"/>
                </a:solidFill>
                <a:latin typeface="Verdana" panose="020B0604030504040204" pitchFamily="34" charset="0"/>
                <a:ea typeface="Verdana" panose="020B0604030504040204" pitchFamily="34" charset="0"/>
              </a:rPr>
              <a:t>but rather a map that provides directions </a:t>
            </a:r>
          </a:p>
          <a:p>
            <a:pPr algn="ctr">
              <a:lnSpc>
                <a:spcPct val="90000"/>
              </a:lnSpc>
              <a:spcAft>
                <a:spcPts val="600"/>
              </a:spcAft>
              <a:buClr>
                <a:schemeClr val="accent2"/>
              </a:buClr>
            </a:pPr>
            <a:r>
              <a:rPr lang="en-US" sz="3200" b="1" dirty="0">
                <a:solidFill>
                  <a:srgbClr val="FFFFFF"/>
                </a:solidFill>
                <a:latin typeface="Verdana" panose="020B0604030504040204" pitchFamily="34" charset="0"/>
                <a:ea typeface="Verdana" panose="020B0604030504040204" pitchFamily="34" charset="0"/>
              </a:rPr>
              <a:t>towards our ultimate destination:</a:t>
            </a:r>
          </a:p>
          <a:p>
            <a:pPr algn="ctr">
              <a:lnSpc>
                <a:spcPct val="90000"/>
              </a:lnSpc>
              <a:spcAft>
                <a:spcPts val="600"/>
              </a:spcAft>
              <a:buClr>
                <a:schemeClr val="accent2"/>
              </a:buClr>
            </a:pPr>
            <a:r>
              <a:rPr lang="en-US" sz="3200" b="1" dirty="0">
                <a:solidFill>
                  <a:srgbClr val="FFFFFF"/>
                </a:solidFill>
                <a:latin typeface="Verdana" panose="020B0604030504040204" pitchFamily="34" charset="0"/>
                <a:ea typeface="Verdana" panose="020B0604030504040204" pitchFamily="34" charset="0"/>
              </a:rPr>
              <a:t> </a:t>
            </a:r>
          </a:p>
          <a:p>
            <a:pPr algn="ctr">
              <a:lnSpc>
                <a:spcPct val="90000"/>
              </a:lnSpc>
              <a:spcAft>
                <a:spcPts val="600"/>
              </a:spcAft>
              <a:buClr>
                <a:schemeClr val="accent2"/>
              </a:buClr>
            </a:pPr>
            <a:r>
              <a:rPr lang="en-US" sz="3200" b="1" dirty="0">
                <a:solidFill>
                  <a:srgbClr val="FFFFFF"/>
                </a:solidFill>
                <a:latin typeface="Verdana" panose="020B0604030504040204" pitchFamily="34" charset="0"/>
                <a:ea typeface="Verdana" panose="020B0604030504040204" pitchFamily="34" charset="0"/>
              </a:rPr>
              <a:t>Knowing God</a:t>
            </a:r>
          </a:p>
          <a:p>
            <a:pPr>
              <a:lnSpc>
                <a:spcPct val="90000"/>
              </a:lnSpc>
              <a:spcAft>
                <a:spcPts val="600"/>
              </a:spcAft>
              <a:buClr>
                <a:schemeClr val="accent2"/>
              </a:buClr>
            </a:pPr>
            <a:endParaRPr lang="en-US" b="1" dirty="0">
              <a:solidFill>
                <a:srgbClr val="FFFFFF"/>
              </a:solidFill>
            </a:endParaRPr>
          </a:p>
        </p:txBody>
      </p:sp>
      <p:pic>
        <p:nvPicPr>
          <p:cNvPr id="1028" name="Picture 4" descr="Compass on old map of the world. Journey and discovery concept Compass on old map of world. Journey and discovery concept ancient map globe earth stock pictures, royalty-free photos &amp; images">
            <a:extLst>
              <a:ext uri="{FF2B5EF4-FFF2-40B4-BE49-F238E27FC236}">
                <a16:creationId xmlns:a16="http://schemas.microsoft.com/office/drawing/2014/main" id="{17FF237B-5F7F-D498-557D-ADA4D19717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27017" r="7542" b="-1"/>
          <a:stretch/>
        </p:blipFill>
        <p:spPr bwMode="auto">
          <a:xfrm>
            <a:off x="5394899" y="10"/>
            <a:ext cx="6723452" cy="685799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217A0303-5548-8711-4E5D-9EBEE4F9631D}"/>
              </a:ext>
            </a:extLst>
          </p:cNvPr>
          <p:cNvPicPr>
            <a:picLocks noChangeAspect="1"/>
          </p:cNvPicPr>
          <p:nvPr/>
        </p:nvPicPr>
        <p:blipFill>
          <a:blip r:embed="rId3"/>
          <a:stretch>
            <a:fillRect/>
          </a:stretch>
        </p:blipFill>
        <p:spPr>
          <a:xfrm>
            <a:off x="32253" y="187591"/>
            <a:ext cx="1402202" cy="451143"/>
          </a:xfrm>
          <a:prstGeom prst="rect">
            <a:avLst/>
          </a:prstGeom>
        </p:spPr>
      </p:pic>
    </p:spTree>
    <p:extLst>
      <p:ext uri="{BB962C8B-B14F-4D97-AF65-F5344CB8AC3E}">
        <p14:creationId xmlns:p14="http://schemas.microsoft.com/office/powerpoint/2010/main" val="7865093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5FC0D9-4FF0-E95B-34A5-7CBC5D167BE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9F3EE38-46CA-5619-1407-28721E67C166}"/>
              </a:ext>
            </a:extLst>
          </p:cNvPr>
          <p:cNvSpPr txBox="1"/>
          <p:nvPr/>
        </p:nvSpPr>
        <p:spPr>
          <a:xfrm>
            <a:off x="421755" y="1443841"/>
            <a:ext cx="11636679" cy="212365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Another story…</a:t>
            </a: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9F1B91BD-CD54-3F23-71F8-7A4086EA5700}"/>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10942738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46FA2F-F110-D212-BC3C-63CB9D4F174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8696752-9000-2942-283C-F03F7BCA29BF}"/>
              </a:ext>
            </a:extLst>
          </p:cNvPr>
          <p:cNvSpPr txBox="1"/>
          <p:nvPr/>
        </p:nvSpPr>
        <p:spPr>
          <a:xfrm>
            <a:off x="421755" y="1443841"/>
            <a:ext cx="11636679" cy="397031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A lady who was unattractive, unwanted, unloved…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…her husband “hated” her </a:t>
            </a: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CD8F0C31-EF5E-F579-C4FE-6AC7815201B2}"/>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14827072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FDA33C-7559-8D97-C589-3D17F8B8A5B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3D24032-3EE7-4C27-AB1E-F5252B4BCC53}"/>
              </a:ext>
            </a:extLst>
          </p:cNvPr>
          <p:cNvSpPr txBox="1"/>
          <p:nvPr/>
        </p:nvSpPr>
        <p:spPr>
          <a:xfrm>
            <a:off x="381999" y="488430"/>
            <a:ext cx="11636679" cy="692497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But in her heartache, loneliness and pain,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we are told that the Lord “saw” her,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He felt her pain.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THE LORD IS DRAWN TO THOSE WHO HURT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6333218C-70C0-316F-A322-A35B17C7CCD7}"/>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8370247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DA7062-B214-DFAC-BAA2-D57B3B7BF83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7EBEA09-F214-F98E-5208-CA1355D5C3C9}"/>
              </a:ext>
            </a:extLst>
          </p:cNvPr>
          <p:cNvSpPr txBox="1"/>
          <p:nvPr/>
        </p:nvSpPr>
        <p:spPr>
          <a:xfrm>
            <a:off x="381999" y="488430"/>
            <a:ext cx="11636679" cy="766363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Christ reaches first to the afflicted, to fulfill the lowliest and comfort them.</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And so,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this lady who was unloved by her husband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was deeply loved by the Lord,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and He gave her a son.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962EE809-D26B-806C-86C3-C8F510C2B0E3}"/>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4011676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1D046-5697-C544-FD7B-6E916B838AA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9618155-30D8-993B-1542-56C4E9D1DEDE}"/>
              </a:ext>
            </a:extLst>
          </p:cNvPr>
          <p:cNvSpPr txBox="1"/>
          <p:nvPr/>
        </p:nvSpPr>
        <p:spPr>
          <a:xfrm>
            <a:off x="381999" y="488430"/>
            <a:ext cx="11636679" cy="704808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And so this lady said,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“Surely now my husband will love me”.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Worse than living your life alone is to be married to someone who hates you.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Worse is knowing that your husband loves your sister.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D407E0D2-72C1-8EC8-2443-7DCC26828222}"/>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17444720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7E2CD1-B197-2E2C-99BD-5D6D73F388CA}"/>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9D61EB9-13B1-806D-E4F2-B1F513D174D8}"/>
              </a:ext>
            </a:extLst>
          </p:cNvPr>
          <p:cNvSpPr txBox="1"/>
          <p:nvPr/>
        </p:nvSpPr>
        <p:spPr>
          <a:xfrm>
            <a:off x="352182" y="488430"/>
            <a:ext cx="11636679" cy="704808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Who could blame her for her reasoning – surely if He could open her womb, the Lord could also open her husband’s heart…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But, her husband still did not love her, his heart still did not desire her…in spite of her bearing him 3 sons.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870FC696-D1FE-4BDC-87E1-E33929E1AA54}"/>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30434400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38DC15-1360-661C-1ADF-EE9C07CACB7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AC43EC5-C409-CF53-7E20-E0D91733ED75}"/>
              </a:ext>
            </a:extLst>
          </p:cNvPr>
          <p:cNvSpPr txBox="1"/>
          <p:nvPr/>
        </p:nvSpPr>
        <p:spPr>
          <a:xfrm>
            <a:off x="352182" y="488430"/>
            <a:ext cx="11636679" cy="64325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THE LESSON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You </a:t>
            </a:r>
            <a:r>
              <a:rPr lang="en-AU" sz="4000" b="1" u="sng" dirty="0">
                <a:solidFill>
                  <a:srgbClr val="FFFFFF"/>
                </a:solidFill>
                <a:latin typeface="Verdana" panose="020B0604030504040204" pitchFamily="34" charset="0"/>
                <a:ea typeface="Verdana" panose="020B0604030504040204" pitchFamily="34" charset="0"/>
              </a:rPr>
              <a:t>cannot</a:t>
            </a:r>
            <a:r>
              <a:rPr lang="en-AU" sz="4000" b="1" dirty="0">
                <a:solidFill>
                  <a:srgbClr val="FFFFFF"/>
                </a:solidFill>
                <a:latin typeface="Verdana" panose="020B0604030504040204" pitchFamily="34" charset="0"/>
                <a:ea typeface="Verdana" panose="020B0604030504040204" pitchFamily="34" charset="0"/>
              </a:rPr>
              <a:t> make another person love you.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The more pressure you place on others to accept you, the greater the chance they will reject you instead.</a:t>
            </a:r>
            <a:endParaRPr lang="en-AU" sz="4000"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6533F87D-B9BD-6BD3-8E04-60819E0A5942}"/>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25116571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6E6B5-923D-E3ED-6F32-67525184889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AED5321-432A-6003-BFE7-BC6C411A95F8}"/>
              </a:ext>
            </a:extLst>
          </p:cNvPr>
          <p:cNvSpPr txBox="1"/>
          <p:nvPr/>
        </p:nvSpPr>
        <p:spPr>
          <a:xfrm>
            <a:off x="372060" y="262859"/>
            <a:ext cx="11636679" cy="704808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THE LESSON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Never blame the Lord for your situation.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Three times we read that the Lord saw and heard that she was unloved. He saw her affliction.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i="1" dirty="0">
                <a:solidFill>
                  <a:srgbClr val="FFFFFF"/>
                </a:solidFill>
                <a:latin typeface="Verdana" panose="020B0604030504040204" pitchFamily="34" charset="0"/>
                <a:ea typeface="Verdana" panose="020B0604030504040204" pitchFamily="34" charset="0"/>
              </a:rPr>
              <a:t>His time is not our time</a:t>
            </a:r>
            <a:endParaRPr lang="en-AU" sz="4000" i="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18D6E7E8-C3E1-6760-2773-52C2C8F51264}"/>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7867290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9A392A-D031-228D-FE17-B007D72B0F1D}"/>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32110BE-D0BB-0DBA-8A32-7927F8C959B7}"/>
              </a:ext>
            </a:extLst>
          </p:cNvPr>
          <p:cNvSpPr txBox="1"/>
          <p:nvPr/>
        </p:nvSpPr>
        <p:spPr>
          <a:xfrm>
            <a:off x="372060" y="262859"/>
            <a:ext cx="11636679" cy="65556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THE LESSON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Throughout this lady’s sorrows and situation,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the Lord was tenderly wooing her to Himself.</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Your situation will change if you continue walking with God.</a:t>
            </a: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6E0FA98F-EAD4-E204-13F1-63B0F747FB85}"/>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6947037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C8B35F-4B9D-F2F0-4E43-13BB1A4F469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C204B22-F85F-FF70-D0F2-E0D6D492D703}"/>
              </a:ext>
            </a:extLst>
          </p:cNvPr>
          <p:cNvSpPr txBox="1"/>
          <p:nvPr/>
        </p:nvSpPr>
        <p:spPr>
          <a:xfrm>
            <a:off x="277660" y="-156597"/>
            <a:ext cx="11636679" cy="717119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THE LESSON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Your situation will change if you continue walking with God.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Are you willing to entrust your situation  to the Lord?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Are you willing that like this lady to know that though her husband did not love her, the Lord does </a:t>
            </a:r>
            <a:r>
              <a:rPr lang="en-AU" sz="4000" b="1">
                <a:solidFill>
                  <a:srgbClr val="FFFFFF"/>
                </a:solidFill>
                <a:latin typeface="Verdana" panose="020B0604030504040204" pitchFamily="34" charset="0"/>
                <a:ea typeface="Verdana" panose="020B0604030504040204" pitchFamily="34" charset="0"/>
              </a:rPr>
              <a:t>love you?</a:t>
            </a: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1AA6045A-F18C-5669-2E27-D0546C4F08B8}"/>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2734086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2ED48D-38DB-02DD-1CAC-45D1C7AF179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95CA7B8-3CEB-534E-CFB9-BAB8AA75B686}"/>
              </a:ext>
            </a:extLst>
          </p:cNvPr>
          <p:cNvSpPr txBox="1"/>
          <p:nvPr/>
        </p:nvSpPr>
        <p:spPr>
          <a:xfrm>
            <a:off x="431693" y="714002"/>
            <a:ext cx="11636679" cy="58169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6000" b="1" i="0" u="none" strike="noStrike" kern="1200" cap="none" spc="0" normalizeH="0" baseline="0" noProof="0" dirty="0">
                <a:ln>
                  <a:noFill/>
                </a:ln>
                <a:effectLst/>
                <a:uLnTx/>
                <a:uFillTx/>
                <a:latin typeface="Freestyle Script" panose="030804020302050B0404" pitchFamily="66" charset="0"/>
                <a:ea typeface="Verdana" panose="020B0604030504040204" pitchFamily="34" charset="0"/>
              </a:rPr>
              <a:t>“</a:t>
            </a:r>
            <a:r>
              <a:rPr lang="en-AU" sz="6000" b="1" dirty="0">
                <a:highlight>
                  <a:srgbClr val="FF00FF"/>
                </a:highlight>
                <a:latin typeface="Freestyle Script" panose="030804020302050B0404" pitchFamily="66" charset="0"/>
                <a:ea typeface="Verdana" panose="020B0604030504040204" pitchFamily="34" charset="0"/>
              </a:rPr>
              <a:t>T</a:t>
            </a:r>
            <a:r>
              <a:rPr kumimoji="0" lang="en-AU" sz="6000" b="1" i="0" u="none" strike="noStrike" kern="1200" cap="none" spc="0" normalizeH="0" baseline="0" noProof="0" dirty="0">
                <a:ln>
                  <a:noFill/>
                </a:ln>
                <a:effectLst/>
                <a:highlight>
                  <a:srgbClr val="FF00FF"/>
                </a:highlight>
                <a:uLnTx/>
                <a:uFillTx/>
                <a:latin typeface="Freestyle Script" panose="030804020302050B0404" pitchFamily="66" charset="0"/>
                <a:ea typeface="Verdana" panose="020B0604030504040204" pitchFamily="34" charset="0"/>
              </a:rPr>
              <a:t>he chief end of man is to </a:t>
            </a:r>
            <a:r>
              <a:rPr kumimoji="0" lang="en-AU" sz="6000" b="1" i="0" u="sng" strike="noStrike" kern="1200" cap="none" spc="0" normalizeH="0" baseline="0" noProof="0" dirty="0">
                <a:ln>
                  <a:noFill/>
                </a:ln>
                <a:effectLst/>
                <a:highlight>
                  <a:srgbClr val="FF00FF"/>
                </a:highlight>
                <a:uLnTx/>
                <a:uFillTx/>
                <a:latin typeface="Freestyle Script" panose="030804020302050B0404" pitchFamily="66" charset="0"/>
                <a:ea typeface="Verdana" panose="020B0604030504040204" pitchFamily="34" charset="0"/>
              </a:rPr>
              <a:t>glorify</a:t>
            </a:r>
            <a:r>
              <a:rPr kumimoji="0" lang="en-AU" sz="6000" b="1" i="0" u="none" strike="noStrike" kern="1200" cap="none" spc="0" normalizeH="0" baseline="0" noProof="0" dirty="0">
                <a:ln>
                  <a:noFill/>
                </a:ln>
                <a:effectLst/>
                <a:highlight>
                  <a:srgbClr val="FF00FF"/>
                </a:highlight>
                <a:uLnTx/>
                <a:uFillTx/>
                <a:latin typeface="Freestyle Script" panose="030804020302050B0404" pitchFamily="66" charset="0"/>
                <a:ea typeface="Verdana" panose="020B0604030504040204" pitchFamily="34" charset="0"/>
              </a:rPr>
              <a:t> God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6000" b="1" i="0" u="none" strike="noStrike" kern="1200" cap="none" spc="0" normalizeH="0" baseline="0" noProof="0" dirty="0">
                <a:ln>
                  <a:noFill/>
                </a:ln>
                <a:effectLst/>
                <a:highlight>
                  <a:srgbClr val="FF00FF"/>
                </a:highlight>
                <a:uLnTx/>
                <a:uFillTx/>
                <a:latin typeface="Freestyle Script" panose="030804020302050B0404" pitchFamily="66" charset="0"/>
                <a:ea typeface="Verdana" panose="020B0604030504040204" pitchFamily="34" charset="0"/>
              </a:rPr>
              <a:t>and to </a:t>
            </a:r>
            <a:r>
              <a:rPr kumimoji="0" lang="en-AU" sz="6000" b="1" i="0" u="sng" strike="noStrike" kern="1200" cap="none" spc="0" normalizeH="0" baseline="0" noProof="0" dirty="0">
                <a:ln>
                  <a:noFill/>
                </a:ln>
                <a:effectLst/>
                <a:highlight>
                  <a:srgbClr val="FF00FF"/>
                </a:highlight>
                <a:uLnTx/>
                <a:uFillTx/>
                <a:latin typeface="Freestyle Script" panose="030804020302050B0404" pitchFamily="66" charset="0"/>
                <a:ea typeface="Verdana" panose="020B0604030504040204" pitchFamily="34" charset="0"/>
              </a:rPr>
              <a:t>enjoy</a:t>
            </a:r>
            <a:r>
              <a:rPr kumimoji="0" lang="en-AU" sz="6000" b="1" i="0" u="none" strike="noStrike" kern="1200" cap="none" spc="0" normalizeH="0" baseline="0" noProof="0" dirty="0">
                <a:ln>
                  <a:noFill/>
                </a:ln>
                <a:effectLst/>
                <a:highlight>
                  <a:srgbClr val="FF00FF"/>
                </a:highlight>
                <a:uLnTx/>
                <a:uFillTx/>
                <a:latin typeface="Freestyle Script" panose="030804020302050B0404" pitchFamily="66" charset="0"/>
                <a:ea typeface="Verdana" panose="020B0604030504040204" pitchFamily="34" charset="0"/>
              </a:rPr>
              <a:t> Him forever”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32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What does enjoying God have to do with worship?</a:t>
            </a: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3200" b="1" dirty="0">
                <a:solidFill>
                  <a:srgbClr val="FFFFFF"/>
                </a:solidFill>
                <a:latin typeface="Verdana" panose="020B0604030504040204" pitchFamily="34" charset="0"/>
                <a:ea typeface="Verdana" panose="020B0604030504040204" pitchFamily="34" charset="0"/>
              </a:rPr>
              <a:t>Everything.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3200" b="1" dirty="0">
                <a:solidFill>
                  <a:srgbClr val="FFFFFF"/>
                </a:solidFill>
                <a:latin typeface="Verdana" panose="020B0604030504040204" pitchFamily="34" charset="0"/>
                <a:ea typeface="Verdana" panose="020B0604030504040204" pitchFamily="34" charset="0"/>
              </a:rPr>
              <a:t>For how can we worship anyone or anything we do not consider worthwhile or worthy?</a:t>
            </a:r>
          </a:p>
        </p:txBody>
      </p:sp>
      <p:pic>
        <p:nvPicPr>
          <p:cNvPr id="3" name="Picture 2">
            <a:extLst>
              <a:ext uri="{FF2B5EF4-FFF2-40B4-BE49-F238E27FC236}">
                <a16:creationId xmlns:a16="http://schemas.microsoft.com/office/drawing/2014/main" id="{3FF8C418-D8C3-238B-A233-6D8CD58DBF2F}"/>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14002156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B14CAE0-70B3-D39F-9643-D8E08C0C33DA}"/>
              </a:ext>
            </a:extLst>
          </p:cNvPr>
          <p:cNvGraphicFramePr>
            <a:graphicFrameLocks noGrp="1"/>
          </p:cNvGraphicFramePr>
          <p:nvPr>
            <p:extLst>
              <p:ext uri="{D42A27DB-BD31-4B8C-83A1-F6EECF244321}">
                <p14:modId xmlns:p14="http://schemas.microsoft.com/office/powerpoint/2010/main" val="3405213575"/>
              </p:ext>
            </p:extLst>
          </p:nvPr>
        </p:nvGraphicFramePr>
        <p:xfrm>
          <a:off x="425725" y="857542"/>
          <a:ext cx="11340549" cy="5543259"/>
        </p:xfrm>
        <a:graphic>
          <a:graphicData uri="http://schemas.openxmlformats.org/drawingml/2006/table">
            <a:tbl>
              <a:tblPr firstRow="1" bandRow="1">
                <a:tableStyleId>{5C22544A-7EE6-4342-B048-85BDC9FD1C3A}</a:tableStyleId>
              </a:tblPr>
              <a:tblGrid>
                <a:gridCol w="5855805">
                  <a:extLst>
                    <a:ext uri="{9D8B030D-6E8A-4147-A177-3AD203B41FA5}">
                      <a16:colId xmlns:a16="http://schemas.microsoft.com/office/drawing/2014/main" val="3281118190"/>
                    </a:ext>
                  </a:extLst>
                </a:gridCol>
                <a:gridCol w="3341849">
                  <a:extLst>
                    <a:ext uri="{9D8B030D-6E8A-4147-A177-3AD203B41FA5}">
                      <a16:colId xmlns:a16="http://schemas.microsoft.com/office/drawing/2014/main" val="2745489758"/>
                    </a:ext>
                  </a:extLst>
                </a:gridCol>
                <a:gridCol w="2142895">
                  <a:extLst>
                    <a:ext uri="{9D8B030D-6E8A-4147-A177-3AD203B41FA5}">
                      <a16:colId xmlns:a16="http://schemas.microsoft.com/office/drawing/2014/main" val="3840928327"/>
                    </a:ext>
                  </a:extLst>
                </a:gridCol>
              </a:tblGrid>
              <a:tr h="392491">
                <a:tc>
                  <a:txBody>
                    <a:bodyPr/>
                    <a:lstStyle/>
                    <a:p>
                      <a:endParaRPr lang="en-AU" dirty="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920637630"/>
                  </a:ext>
                </a:extLst>
              </a:tr>
              <a:tr h="967785">
                <a:tc>
                  <a:txBody>
                    <a:bodyPr/>
                    <a:lstStyle/>
                    <a:p>
                      <a:pPr algn="ctr"/>
                      <a:r>
                        <a:rPr lang="en-AU" sz="1800" b="1" dirty="0">
                          <a:latin typeface="Verdana" panose="020B0604030504040204" pitchFamily="34" charset="0"/>
                          <a:ea typeface="Verdana" panose="020B0604030504040204" pitchFamily="34" charset="0"/>
                        </a:rPr>
                        <a:t>“Because </a:t>
                      </a:r>
                      <a:r>
                        <a:rPr lang="en-AU" sz="1800" b="1" dirty="0">
                          <a:solidFill>
                            <a:srgbClr val="FF0000"/>
                          </a:solidFill>
                          <a:latin typeface="Verdana" panose="020B0604030504040204" pitchFamily="34" charset="0"/>
                          <a:ea typeface="Verdana" panose="020B0604030504040204" pitchFamily="34" charset="0"/>
                        </a:rPr>
                        <a:t>the LORD has looked </a:t>
                      </a:r>
                      <a:r>
                        <a:rPr lang="en-AU" sz="1800" b="1" dirty="0">
                          <a:latin typeface="Verdana" panose="020B0604030504040204" pitchFamily="34" charset="0"/>
                          <a:ea typeface="Verdana" panose="020B0604030504040204" pitchFamily="34" charset="0"/>
                        </a:rPr>
                        <a:t>upon my affliction, for now my husband will love me.”  Gen. 29: 32</a:t>
                      </a:r>
                    </a:p>
                  </a:txBody>
                  <a:tcPr/>
                </a:tc>
                <a:tc>
                  <a:txBody>
                    <a:bodyPr/>
                    <a:lstStyle/>
                    <a:p>
                      <a:pPr algn="ctr"/>
                      <a:r>
                        <a:rPr lang="en-AU" sz="1800" b="1" dirty="0">
                          <a:latin typeface="Verdana" panose="020B0604030504040204" pitchFamily="34" charset="0"/>
                          <a:ea typeface="Verdana" panose="020B0604030504040204" pitchFamily="34" charset="0"/>
                        </a:rPr>
                        <a:t>Reuban lit. “See a son”</a:t>
                      </a:r>
                    </a:p>
                  </a:txBody>
                  <a:tcPr/>
                </a:tc>
                <a:tc rowSpan="5">
                  <a:txBody>
                    <a:bodyPr/>
                    <a:lstStyle/>
                    <a:p>
                      <a:endParaRPr lang="en-AU" sz="1800" b="1" dirty="0">
                        <a:latin typeface="Verdana" panose="020B0604030504040204" pitchFamily="34" charset="0"/>
                        <a:ea typeface="Verdana" panose="020B0604030504040204" pitchFamily="34" charset="0"/>
                      </a:endParaRPr>
                    </a:p>
                    <a:p>
                      <a:endParaRPr lang="en-AU" sz="1800" b="1" dirty="0">
                        <a:latin typeface="Verdana" panose="020B0604030504040204" pitchFamily="34" charset="0"/>
                        <a:ea typeface="Verdana" panose="020B0604030504040204" pitchFamily="34" charset="0"/>
                      </a:endParaRPr>
                    </a:p>
                    <a:p>
                      <a:endParaRPr lang="en-AU" sz="1800" b="1" dirty="0">
                        <a:latin typeface="Verdana" panose="020B0604030504040204" pitchFamily="34" charset="0"/>
                        <a:ea typeface="Verdana" panose="020B0604030504040204" pitchFamily="34" charset="0"/>
                      </a:endParaRPr>
                    </a:p>
                    <a:p>
                      <a:endParaRPr lang="en-AU" sz="1800" b="1" dirty="0">
                        <a:latin typeface="Verdana" panose="020B0604030504040204" pitchFamily="34" charset="0"/>
                        <a:ea typeface="Verdana" panose="020B0604030504040204" pitchFamily="34" charset="0"/>
                      </a:endParaRPr>
                    </a:p>
                    <a:p>
                      <a:pPr algn="ctr"/>
                      <a:endParaRPr lang="en-AU" sz="1800" b="1" dirty="0">
                        <a:latin typeface="Verdana" panose="020B0604030504040204" pitchFamily="34" charset="0"/>
                        <a:ea typeface="Verdana" panose="020B0604030504040204" pitchFamily="34" charset="0"/>
                      </a:endParaRPr>
                    </a:p>
                    <a:p>
                      <a:pPr algn="ctr"/>
                      <a:r>
                        <a:rPr lang="en-AU" sz="1800" b="1" dirty="0">
                          <a:latin typeface="Verdana" panose="020B0604030504040204" pitchFamily="34" charset="0"/>
                          <a:ea typeface="Verdana" panose="020B0604030504040204" pitchFamily="34" charset="0"/>
                        </a:rPr>
                        <a:t>Focus is on self</a:t>
                      </a:r>
                    </a:p>
                  </a:txBody>
                  <a:tcPr/>
                </a:tc>
                <a:extLst>
                  <a:ext uri="{0D108BD9-81ED-4DB2-BD59-A6C34878D82A}">
                    <a16:rowId xmlns:a16="http://schemas.microsoft.com/office/drawing/2014/main" val="2362824095"/>
                  </a:ext>
                </a:extLst>
              </a:tr>
              <a:tr h="392491">
                <a:tc>
                  <a:txBody>
                    <a:bodyPr/>
                    <a:lstStyle/>
                    <a:p>
                      <a:pPr algn="ctr"/>
                      <a:endParaRPr lang="en-AU" sz="1800" b="1" dirty="0">
                        <a:latin typeface="Verdana" panose="020B0604030504040204" pitchFamily="34" charset="0"/>
                        <a:ea typeface="Verdana" panose="020B0604030504040204" pitchFamily="34" charset="0"/>
                      </a:endParaRPr>
                    </a:p>
                  </a:txBody>
                  <a:tcPr/>
                </a:tc>
                <a:tc>
                  <a:txBody>
                    <a:bodyPr/>
                    <a:lstStyle/>
                    <a:p>
                      <a:pPr algn="ctr"/>
                      <a:endParaRPr lang="en-AU" sz="1800" b="1" dirty="0">
                        <a:latin typeface="Verdana" panose="020B0604030504040204" pitchFamily="34" charset="0"/>
                        <a:ea typeface="Verdana" panose="020B0604030504040204" pitchFamily="34" charset="0"/>
                      </a:endParaRPr>
                    </a:p>
                  </a:txBody>
                  <a:tcPr/>
                </a:tc>
                <a:tc vMerge="1">
                  <a:txBody>
                    <a:bodyPr/>
                    <a:lstStyle/>
                    <a:p>
                      <a:endParaRPr lang="en-AU" sz="1800" b="1"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437242890"/>
                  </a:ext>
                </a:extLst>
              </a:tr>
              <a:tr h="967785">
                <a:tc>
                  <a:txBody>
                    <a:bodyPr/>
                    <a:lstStyle/>
                    <a:p>
                      <a:pPr algn="ctr"/>
                      <a:r>
                        <a:rPr lang="en-AU" sz="1800" b="1" dirty="0">
                          <a:latin typeface="Verdana" panose="020B0604030504040204" pitchFamily="34" charset="0"/>
                          <a:ea typeface="Verdana" panose="020B0604030504040204" pitchFamily="34" charset="0"/>
                        </a:rPr>
                        <a:t>“Because </a:t>
                      </a:r>
                      <a:r>
                        <a:rPr lang="en-AU" sz="1800" b="1" dirty="0">
                          <a:solidFill>
                            <a:srgbClr val="FF0000"/>
                          </a:solidFill>
                          <a:latin typeface="Verdana" panose="020B0604030504040204" pitchFamily="34" charset="0"/>
                          <a:ea typeface="Verdana" panose="020B0604030504040204" pitchFamily="34" charset="0"/>
                        </a:rPr>
                        <a:t>the LORD has heard </a:t>
                      </a:r>
                      <a:r>
                        <a:rPr lang="en-AU" sz="1800" b="1" dirty="0">
                          <a:latin typeface="Verdana" panose="020B0604030504040204" pitchFamily="34" charset="0"/>
                          <a:ea typeface="Verdana" panose="020B0604030504040204" pitchFamily="34" charset="0"/>
                        </a:rPr>
                        <a:t>that I am hated..”   Gen. 29: 33</a:t>
                      </a:r>
                    </a:p>
                  </a:txBody>
                  <a:tcPr/>
                </a:tc>
                <a:tc>
                  <a:txBody>
                    <a:bodyPr/>
                    <a:lstStyle/>
                    <a:p>
                      <a:pPr algn="ctr"/>
                      <a:r>
                        <a:rPr lang="en-AU" sz="1800" b="1" dirty="0">
                          <a:latin typeface="Verdana" panose="020B0604030504040204" pitchFamily="34" charset="0"/>
                          <a:ea typeface="Verdana" panose="020B0604030504040204" pitchFamily="34" charset="0"/>
                        </a:rPr>
                        <a:t>Simeon sounds like Hebrew word for “heard”</a:t>
                      </a:r>
                    </a:p>
                  </a:txBody>
                  <a:tcPr/>
                </a:tc>
                <a:tc vMerge="1">
                  <a:txBody>
                    <a:bodyPr/>
                    <a:lstStyle/>
                    <a:p>
                      <a:endParaRPr lang="en-AU" sz="1800" b="1"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950270844"/>
                  </a:ext>
                </a:extLst>
              </a:tr>
              <a:tr h="392491">
                <a:tc>
                  <a:txBody>
                    <a:bodyPr/>
                    <a:lstStyle/>
                    <a:p>
                      <a:pPr algn="ctr"/>
                      <a:endParaRPr lang="en-AU" sz="1800" b="1" dirty="0">
                        <a:latin typeface="Verdana" panose="020B0604030504040204" pitchFamily="34" charset="0"/>
                        <a:ea typeface="Verdana" panose="020B0604030504040204" pitchFamily="34" charset="0"/>
                      </a:endParaRPr>
                    </a:p>
                  </a:txBody>
                  <a:tcPr/>
                </a:tc>
                <a:tc>
                  <a:txBody>
                    <a:bodyPr/>
                    <a:lstStyle/>
                    <a:p>
                      <a:pPr algn="ctr"/>
                      <a:endParaRPr lang="en-AU" sz="1800" b="1" dirty="0">
                        <a:latin typeface="Verdana" panose="020B0604030504040204" pitchFamily="34" charset="0"/>
                        <a:ea typeface="Verdana" panose="020B0604030504040204" pitchFamily="34" charset="0"/>
                      </a:endParaRPr>
                    </a:p>
                  </a:txBody>
                  <a:tcPr/>
                </a:tc>
                <a:tc vMerge="1">
                  <a:txBody>
                    <a:bodyPr/>
                    <a:lstStyle/>
                    <a:p>
                      <a:endParaRPr lang="en-AU" sz="1800" b="1"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603992154"/>
                  </a:ext>
                </a:extLst>
              </a:tr>
              <a:tr h="967785">
                <a:tc>
                  <a:txBody>
                    <a:bodyPr/>
                    <a:lstStyle/>
                    <a:p>
                      <a:pPr algn="ctr"/>
                      <a:r>
                        <a:rPr lang="en-AU" sz="1800" b="1" dirty="0">
                          <a:latin typeface="Verdana" panose="020B0604030504040204" pitchFamily="34" charset="0"/>
                          <a:ea typeface="Verdana" panose="020B0604030504040204" pitchFamily="34" charset="0"/>
                        </a:rPr>
                        <a:t>“Now this time </a:t>
                      </a:r>
                      <a:r>
                        <a:rPr lang="en-AU" sz="1800" b="1" u="sng" dirty="0">
                          <a:solidFill>
                            <a:srgbClr val="FF0000"/>
                          </a:solidFill>
                          <a:latin typeface="Verdana" panose="020B0604030504040204" pitchFamily="34" charset="0"/>
                          <a:ea typeface="Verdana" panose="020B0604030504040204" pitchFamily="34" charset="0"/>
                        </a:rPr>
                        <a:t>my husband will be attached </a:t>
                      </a:r>
                      <a:r>
                        <a:rPr lang="en-AU" sz="1800" b="1" dirty="0">
                          <a:latin typeface="Verdana" panose="020B0604030504040204" pitchFamily="34" charset="0"/>
                          <a:ea typeface="Verdana" panose="020B0604030504040204" pitchFamily="34" charset="0"/>
                        </a:rPr>
                        <a:t>to me…” Gen. 29: 34</a:t>
                      </a:r>
                    </a:p>
                  </a:txBody>
                  <a:tcPr/>
                </a:tc>
                <a:tc>
                  <a:txBody>
                    <a:bodyPr/>
                    <a:lstStyle/>
                    <a:p>
                      <a:pPr algn="ctr"/>
                      <a:r>
                        <a:rPr lang="en-AU" sz="1800" b="1" dirty="0">
                          <a:latin typeface="Verdana" panose="020B0604030504040204" pitchFamily="34" charset="0"/>
                          <a:ea typeface="Verdana" panose="020B0604030504040204" pitchFamily="34" charset="0"/>
                        </a:rPr>
                        <a:t>Levi – sounds like Hebrew word for “attached”</a:t>
                      </a:r>
                    </a:p>
                  </a:txBody>
                  <a:tcPr/>
                </a:tc>
                <a:tc vMerge="1">
                  <a:txBody>
                    <a:bodyPr/>
                    <a:lstStyle/>
                    <a:p>
                      <a:endParaRPr lang="en-AU" sz="1800" b="1"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12670739"/>
                  </a:ext>
                </a:extLst>
              </a:tr>
              <a:tr h="392491">
                <a:tc>
                  <a:txBody>
                    <a:bodyPr/>
                    <a:lstStyle/>
                    <a:p>
                      <a:pPr algn="ctr"/>
                      <a:endParaRPr lang="en-AU" sz="1800" b="1" dirty="0">
                        <a:latin typeface="Verdana" panose="020B0604030504040204" pitchFamily="34" charset="0"/>
                        <a:ea typeface="Verdana" panose="020B0604030504040204" pitchFamily="34" charset="0"/>
                      </a:endParaRPr>
                    </a:p>
                  </a:txBody>
                  <a:tcPr/>
                </a:tc>
                <a:tc>
                  <a:txBody>
                    <a:bodyPr/>
                    <a:lstStyle/>
                    <a:p>
                      <a:pPr algn="ctr"/>
                      <a:endParaRPr lang="en-AU" sz="1800" b="1" dirty="0">
                        <a:latin typeface="Verdana" panose="020B0604030504040204" pitchFamily="34" charset="0"/>
                        <a:ea typeface="Verdana" panose="020B0604030504040204" pitchFamily="34" charset="0"/>
                      </a:endParaRPr>
                    </a:p>
                  </a:txBody>
                  <a:tcPr/>
                </a:tc>
                <a:tc>
                  <a:txBody>
                    <a:bodyPr/>
                    <a:lstStyle/>
                    <a:p>
                      <a:endParaRPr lang="en-AU" sz="1800" b="1" dirty="0">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392603090"/>
                  </a:ext>
                </a:extLst>
              </a:tr>
              <a:tr h="677449">
                <a:tc>
                  <a:txBody>
                    <a:bodyPr/>
                    <a:lstStyle/>
                    <a:p>
                      <a:pPr algn="ctr"/>
                      <a:r>
                        <a:rPr lang="en-AU" sz="1800" b="1" dirty="0">
                          <a:latin typeface="Verdana" panose="020B0604030504040204" pitchFamily="34" charset="0"/>
                          <a:ea typeface="Verdana" panose="020B0604030504040204" pitchFamily="34" charset="0"/>
                        </a:rPr>
                        <a:t>“</a:t>
                      </a:r>
                      <a:r>
                        <a:rPr lang="en-AU" sz="1800" b="1" u="sng" dirty="0">
                          <a:latin typeface="Verdana" panose="020B0604030504040204" pitchFamily="34" charset="0"/>
                          <a:ea typeface="Verdana" panose="020B0604030504040204" pitchFamily="34" charset="0"/>
                        </a:rPr>
                        <a:t>Now</a:t>
                      </a:r>
                      <a:r>
                        <a:rPr lang="en-AU" sz="1800" b="1" dirty="0">
                          <a:latin typeface="Verdana" panose="020B0604030504040204" pitchFamily="34" charset="0"/>
                          <a:ea typeface="Verdana" panose="020B0604030504040204" pitchFamily="34" charset="0"/>
                        </a:rPr>
                        <a:t> this time </a:t>
                      </a:r>
                      <a:r>
                        <a:rPr lang="en-AU" sz="1800" b="1" u="sng" dirty="0">
                          <a:solidFill>
                            <a:srgbClr val="FF0000"/>
                          </a:solidFill>
                          <a:latin typeface="Verdana" panose="020B0604030504040204" pitchFamily="34" charset="0"/>
                          <a:ea typeface="Verdana" panose="020B0604030504040204" pitchFamily="34" charset="0"/>
                        </a:rPr>
                        <a:t>I will praise the LORD</a:t>
                      </a:r>
                      <a:r>
                        <a:rPr lang="en-AU" sz="1800" b="1" dirty="0">
                          <a:latin typeface="Verdana" panose="020B0604030504040204" pitchFamily="34" charset="0"/>
                          <a:ea typeface="Verdana" panose="020B0604030504040204" pitchFamily="34" charset="0"/>
                        </a:rPr>
                        <a:t>.”   Gen. 29:35</a:t>
                      </a:r>
                    </a:p>
                  </a:txBody>
                  <a:tcPr/>
                </a:tc>
                <a:tc>
                  <a:txBody>
                    <a:bodyPr/>
                    <a:lstStyle/>
                    <a:p>
                      <a:pPr algn="ctr"/>
                      <a:r>
                        <a:rPr lang="en-AU" sz="1800" b="1" dirty="0">
                          <a:latin typeface="Verdana" panose="020B0604030504040204" pitchFamily="34" charset="0"/>
                          <a:ea typeface="Verdana" panose="020B0604030504040204" pitchFamily="34" charset="0"/>
                        </a:rPr>
                        <a:t>Judah – sounds like the Hebrew for “praise”</a:t>
                      </a:r>
                    </a:p>
                  </a:txBody>
                  <a:tcPr/>
                </a:tc>
                <a:tc>
                  <a:txBody>
                    <a:bodyPr/>
                    <a:lstStyle/>
                    <a:p>
                      <a:pPr algn="ctr"/>
                      <a:r>
                        <a:rPr lang="en-AU" sz="1800" b="1" dirty="0">
                          <a:latin typeface="Verdana" panose="020B0604030504040204" pitchFamily="34" charset="0"/>
                          <a:ea typeface="Verdana" panose="020B0604030504040204" pitchFamily="34" charset="0"/>
                        </a:rPr>
                        <a:t>Focus on the Lord</a:t>
                      </a:r>
                    </a:p>
                  </a:txBody>
                  <a:tcPr/>
                </a:tc>
                <a:extLst>
                  <a:ext uri="{0D108BD9-81ED-4DB2-BD59-A6C34878D82A}">
                    <a16:rowId xmlns:a16="http://schemas.microsoft.com/office/drawing/2014/main" val="376363215"/>
                  </a:ext>
                </a:extLst>
              </a:tr>
              <a:tr h="392491">
                <a:tc>
                  <a:txBody>
                    <a:bodyPr/>
                    <a:lstStyle/>
                    <a:p>
                      <a:endParaRPr lang="en-AU" dirty="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382578162"/>
                  </a:ext>
                </a:extLst>
              </a:tr>
            </a:tbl>
          </a:graphicData>
        </a:graphic>
      </p:graphicFrame>
      <p:pic>
        <p:nvPicPr>
          <p:cNvPr id="3" name="Picture 2">
            <a:extLst>
              <a:ext uri="{FF2B5EF4-FFF2-40B4-BE49-F238E27FC236}">
                <a16:creationId xmlns:a16="http://schemas.microsoft.com/office/drawing/2014/main" id="{3C768535-C1D7-8A07-A9CB-11CFD1CDFA7F}"/>
              </a:ext>
            </a:extLst>
          </p:cNvPr>
          <p:cNvPicPr>
            <a:picLocks noChangeAspect="1"/>
          </p:cNvPicPr>
          <p:nvPr/>
        </p:nvPicPr>
        <p:blipFill>
          <a:blip r:embed="rId2"/>
          <a:stretch>
            <a:fillRect/>
          </a:stretch>
        </p:blipFill>
        <p:spPr>
          <a:xfrm>
            <a:off x="11111947" y="82541"/>
            <a:ext cx="992649" cy="451143"/>
          </a:xfrm>
          <a:prstGeom prst="rect">
            <a:avLst/>
          </a:prstGeom>
        </p:spPr>
      </p:pic>
      <p:sp>
        <p:nvSpPr>
          <p:cNvPr id="4" name="TextBox 3">
            <a:extLst>
              <a:ext uri="{FF2B5EF4-FFF2-40B4-BE49-F238E27FC236}">
                <a16:creationId xmlns:a16="http://schemas.microsoft.com/office/drawing/2014/main" id="{CF767055-8C48-CF93-89AE-B0644A629F0C}"/>
              </a:ext>
            </a:extLst>
          </p:cNvPr>
          <p:cNvSpPr txBox="1"/>
          <p:nvPr/>
        </p:nvSpPr>
        <p:spPr>
          <a:xfrm>
            <a:off x="1789044" y="229817"/>
            <a:ext cx="9177512" cy="523220"/>
          </a:xfrm>
          <a:prstGeom prst="rect">
            <a:avLst/>
          </a:prstGeom>
          <a:noFill/>
        </p:spPr>
        <p:txBody>
          <a:bodyPr wrap="none" rtlCol="0">
            <a:spAutoFit/>
          </a:bodyPr>
          <a:lstStyle/>
          <a:p>
            <a:r>
              <a:rPr lang="en-AU" sz="2800" b="1" dirty="0">
                <a:latin typeface="Verdana" panose="020B0604030504040204" pitchFamily="34" charset="0"/>
                <a:ea typeface="Verdana" panose="020B0604030504040204" pitchFamily="34" charset="0"/>
              </a:rPr>
              <a:t>WALKING WITH THE LORD IS PROGRESSIVE</a:t>
            </a:r>
          </a:p>
        </p:txBody>
      </p:sp>
    </p:spTree>
    <p:extLst>
      <p:ext uri="{BB962C8B-B14F-4D97-AF65-F5344CB8AC3E}">
        <p14:creationId xmlns:p14="http://schemas.microsoft.com/office/powerpoint/2010/main" val="11457138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DBC3D0-2FCA-AD24-64B4-F0B3EAA6402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8F236D5-58D2-AE39-5038-F800ED89D07C}"/>
              </a:ext>
            </a:extLst>
          </p:cNvPr>
          <p:cNvSpPr txBox="1"/>
          <p:nvPr/>
        </p:nvSpPr>
        <p:spPr>
          <a:xfrm>
            <a:off x="277660" y="-156597"/>
            <a:ext cx="11636679" cy="655564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Leah had been seeking </a:t>
            </a:r>
            <a:r>
              <a:rPr lang="en-AU" sz="4000" b="1" dirty="0" err="1">
                <a:solidFill>
                  <a:srgbClr val="FFFFFF"/>
                </a:solidFill>
                <a:latin typeface="Verdana" panose="020B0604030504040204" pitchFamily="34" charset="0"/>
                <a:ea typeface="Verdana" panose="020B0604030504040204" pitchFamily="34" charset="0"/>
              </a:rPr>
              <a:t>self-fulfillment</a:t>
            </a:r>
            <a:r>
              <a:rPr lang="en-AU" sz="4000" b="1" dirty="0">
                <a:solidFill>
                  <a:srgbClr val="FFFFFF"/>
                </a:solidFill>
                <a:latin typeface="Verdana" panose="020B0604030504040204" pitchFamily="34" charset="0"/>
                <a:ea typeface="Verdana" panose="020B0604030504040204" pitchFamily="34" charset="0"/>
              </a:rPr>
              <a:t> and vindication but she only found heartache and pain.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a:solidFill>
                  <a:srgbClr val="FFFFFF"/>
                </a:solidFill>
                <a:latin typeface="Verdana" panose="020B0604030504040204" pitchFamily="34" charset="0"/>
                <a:ea typeface="Verdana" panose="020B0604030504040204" pitchFamily="34" charset="0"/>
              </a:rPr>
              <a:t>BUT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a:solidFill>
                  <a:srgbClr val="FFFFFF"/>
                </a:solidFill>
                <a:latin typeface="Verdana" panose="020B0604030504040204" pitchFamily="34" charset="0"/>
                <a:ea typeface="Verdana" panose="020B0604030504040204" pitchFamily="34" charset="0"/>
              </a:rPr>
              <a:t>as </a:t>
            </a:r>
            <a:r>
              <a:rPr lang="en-AU" sz="4000" b="1" dirty="0">
                <a:solidFill>
                  <a:srgbClr val="FFFFFF"/>
                </a:solidFill>
                <a:latin typeface="Verdana" panose="020B0604030504040204" pitchFamily="34" charset="0"/>
                <a:ea typeface="Verdana" panose="020B0604030504040204" pitchFamily="34" charset="0"/>
              </a:rPr>
              <a:t>she became a worshipper of God, she found life’s greatest fulfillment.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E37BAEB6-FF50-F50F-CFE1-48CA577943E9}"/>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32748619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AE6B24-7951-2136-5631-638BA322516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1AC4373-8BA2-68BE-A51E-192290296447}"/>
              </a:ext>
            </a:extLst>
          </p:cNvPr>
          <p:cNvSpPr txBox="1"/>
          <p:nvPr/>
        </p:nvSpPr>
        <p:spPr>
          <a:xfrm>
            <a:off x="277660" y="-156597"/>
            <a:ext cx="11636679" cy="594008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Leah began to please God.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She became a God-pleaser.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3200" b="1" dirty="0">
                <a:solidFill>
                  <a:srgbClr val="FFFFFF"/>
                </a:solidFill>
                <a:latin typeface="Verdana" panose="020B0604030504040204" pitchFamily="34" charset="0"/>
                <a:ea typeface="Verdana" panose="020B0604030504040204" pitchFamily="34" charset="0"/>
              </a:rPr>
              <a:t>As she found fulfillment in God,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3200" b="1" dirty="0">
                <a:solidFill>
                  <a:srgbClr val="FFFFFF"/>
                </a:solidFill>
                <a:latin typeface="Verdana" panose="020B0604030504040204" pitchFamily="34" charset="0"/>
                <a:ea typeface="Verdana" panose="020B0604030504040204" pitchFamily="34" charset="0"/>
              </a:rPr>
              <a:t>He began to remove her insecurities, jealousies and heartaches.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3200" b="1" dirty="0">
                <a:solidFill>
                  <a:srgbClr val="FFFFFF"/>
                </a:solidFill>
                <a:latin typeface="Verdana" panose="020B0604030504040204" pitchFamily="34" charset="0"/>
                <a:ea typeface="Verdana" panose="020B0604030504040204" pitchFamily="34" charset="0"/>
              </a:rPr>
              <a:t>She learnt to become a woman at rest.</a:t>
            </a:r>
          </a:p>
        </p:txBody>
      </p:sp>
      <p:pic>
        <p:nvPicPr>
          <p:cNvPr id="3" name="Picture 2">
            <a:extLst>
              <a:ext uri="{FF2B5EF4-FFF2-40B4-BE49-F238E27FC236}">
                <a16:creationId xmlns:a16="http://schemas.microsoft.com/office/drawing/2014/main" id="{0608DC74-F4E1-80F3-1F69-8200696DF2E6}"/>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1830446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2B71BC-384E-05A7-B114-A26CDB62C2F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FFF3DA1-175E-DC8B-AF16-3B8678369CA6}"/>
              </a:ext>
            </a:extLst>
          </p:cNvPr>
          <p:cNvSpPr txBox="1"/>
          <p:nvPr/>
        </p:nvSpPr>
        <p:spPr>
          <a:xfrm>
            <a:off x="277660" y="397401"/>
            <a:ext cx="11636679" cy="544764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It is not seminars on success or self-esteem, or even more counselling,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that we need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we need to discover God’s love for us</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We need to become a God-pleaser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not a man-pleaser</a:t>
            </a: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C927E410-BE28-CB70-1BDC-A49E653B059F}"/>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36946315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D78736-8925-D048-8FA1-3AC7E3662D2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E1E7B8F-0E57-A30B-A123-423343C7FE15}"/>
              </a:ext>
            </a:extLst>
          </p:cNvPr>
          <p:cNvSpPr txBox="1"/>
          <p:nvPr/>
        </p:nvSpPr>
        <p:spPr>
          <a:xfrm>
            <a:off x="357173" y="887011"/>
            <a:ext cx="11636679" cy="48320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And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as we learn to walk as a God-pleaser, as we surrender our desires to Him,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as we put Him first,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God will take you and make your situation beautiful in its time. </a:t>
            </a:r>
          </a:p>
        </p:txBody>
      </p:sp>
      <p:pic>
        <p:nvPicPr>
          <p:cNvPr id="3" name="Picture 2">
            <a:extLst>
              <a:ext uri="{FF2B5EF4-FFF2-40B4-BE49-F238E27FC236}">
                <a16:creationId xmlns:a16="http://schemas.microsoft.com/office/drawing/2014/main" id="{9D9181EE-AD81-2374-BDAD-C06649B3E53C}"/>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17767746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FAC903-ECBA-0114-6103-20AD7D2C8B0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0C581A0-D150-356C-81FF-02DCD021CFF5}"/>
              </a:ext>
            </a:extLst>
          </p:cNvPr>
          <p:cNvSpPr txBox="1"/>
          <p:nvPr/>
        </p:nvSpPr>
        <p:spPr>
          <a:xfrm>
            <a:off x="386990" y="340359"/>
            <a:ext cx="11636679" cy="495520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000" b="1" dirty="0">
                <a:solidFill>
                  <a:srgbClr val="FFFFFF"/>
                </a:solidFill>
                <a:latin typeface="Verdana" panose="020B0604030504040204" pitchFamily="34" charset="0"/>
                <a:ea typeface="Verdana" panose="020B0604030504040204" pitchFamily="34" charset="0"/>
              </a:rPr>
              <a:t>What happened to Leah?</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40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2800" b="1" dirty="0">
                <a:solidFill>
                  <a:srgbClr val="FFFFFF"/>
                </a:solidFill>
                <a:latin typeface="Verdana" panose="020B0604030504040204" pitchFamily="34" charset="0"/>
                <a:ea typeface="Verdana" panose="020B0604030504040204" pitchFamily="34" charset="0"/>
              </a:rPr>
              <a:t>After she became a worshipper, God granted her fulfillment in Jacob. Over her remaining years, inner peace and spiritual beauty began to shine from her. Jacob was knit to her in love. And when she died, Jacob buried her in the ancestral place of honour.</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2800" b="1" dirty="0">
                <a:solidFill>
                  <a:srgbClr val="FFFFFF"/>
                </a:solidFill>
                <a:latin typeface="Verdana" panose="020B0604030504040204" pitchFamily="34" charset="0"/>
                <a:ea typeface="Verdana" panose="020B0604030504040204" pitchFamily="34" charset="0"/>
              </a:rPr>
              <a:t> </a:t>
            </a:r>
          </a:p>
        </p:txBody>
      </p:sp>
      <p:pic>
        <p:nvPicPr>
          <p:cNvPr id="3" name="Picture 2">
            <a:extLst>
              <a:ext uri="{FF2B5EF4-FFF2-40B4-BE49-F238E27FC236}">
                <a16:creationId xmlns:a16="http://schemas.microsoft.com/office/drawing/2014/main" id="{C2E13C76-BEB4-1029-0AE5-C3AF94C88288}"/>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30389200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732D91-1415-4E79-3534-1EA2989E70C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AEF77B0-6407-1792-16E9-F8ED4E788FE8}"/>
              </a:ext>
            </a:extLst>
          </p:cNvPr>
          <p:cNvSpPr txBox="1"/>
          <p:nvPr/>
        </p:nvSpPr>
        <p:spPr>
          <a:xfrm>
            <a:off x="361710" y="402919"/>
            <a:ext cx="11636679" cy="5878532"/>
          </a:xfrm>
          <a:prstGeom prst="rect">
            <a:avLst/>
          </a:prstGeom>
          <a:noFill/>
        </p:spPr>
        <p:txBody>
          <a:bodyPr wrap="square" rtlCol="0">
            <a:spAutoFit/>
          </a:bodyPr>
          <a:lstStyle/>
          <a:p>
            <a:pPr algn="ctr"/>
            <a:endParaRPr lang="en-AU" sz="2800" b="1" dirty="0">
              <a:latin typeface="Verdana" panose="020B0604030504040204" pitchFamily="34" charset="0"/>
              <a:ea typeface="Verdana" panose="020B0604030504040204" pitchFamily="34" charset="0"/>
            </a:endParaRPr>
          </a:p>
          <a:p>
            <a:pPr algn="ctr"/>
            <a:r>
              <a:rPr lang="en-AU" sz="2800" b="1" dirty="0">
                <a:latin typeface="Verdana" panose="020B0604030504040204" pitchFamily="34" charset="0"/>
                <a:ea typeface="Verdana" panose="020B0604030504040204" pitchFamily="34" charset="0"/>
              </a:rPr>
              <a:t>To worship God in truth is </a:t>
            </a:r>
          </a:p>
          <a:p>
            <a:pPr algn="ctr"/>
            <a:r>
              <a:rPr lang="en-AU" sz="2800" b="1" dirty="0">
                <a:latin typeface="Verdana" panose="020B0604030504040204" pitchFamily="34" charset="0"/>
                <a:ea typeface="Verdana" panose="020B0604030504040204" pitchFamily="34" charset="0"/>
              </a:rPr>
              <a:t>to worship Him from the integrity of our hearts. </a:t>
            </a:r>
          </a:p>
          <a:p>
            <a:pPr algn="ctr"/>
            <a:endParaRPr lang="en-AU" sz="2800" b="1" dirty="0">
              <a:latin typeface="Verdana" panose="020B0604030504040204" pitchFamily="34" charset="0"/>
              <a:ea typeface="Verdana" panose="020B0604030504040204" pitchFamily="34" charset="0"/>
            </a:endParaRPr>
          </a:p>
          <a:p>
            <a:pPr algn="ctr"/>
            <a:r>
              <a:rPr lang="en-AU" sz="2800" b="1" dirty="0">
                <a:latin typeface="Verdana" panose="020B0604030504040204" pitchFamily="34" charset="0"/>
                <a:ea typeface="Verdana" panose="020B0604030504040204" pitchFamily="34" charset="0"/>
              </a:rPr>
              <a:t>It is to fear and reverence Him in the truest sense. </a:t>
            </a:r>
          </a:p>
          <a:p>
            <a:pPr algn="ctr"/>
            <a:endParaRPr lang="en-AU" sz="2800" b="1" dirty="0">
              <a:latin typeface="Verdana" panose="020B0604030504040204" pitchFamily="34" charset="0"/>
              <a:ea typeface="Verdana" panose="020B0604030504040204" pitchFamily="34" charset="0"/>
            </a:endParaRPr>
          </a:p>
          <a:p>
            <a:pPr algn="ctr"/>
            <a:r>
              <a:rPr lang="en-AU" sz="2800" b="1" dirty="0">
                <a:latin typeface="Verdana" panose="020B0604030504040204" pitchFamily="34" charset="0"/>
                <a:ea typeface="Verdana" panose="020B0604030504040204" pitchFamily="34" charset="0"/>
              </a:rPr>
              <a:t>God is seeking those who will hear His call to a life of worship. </a:t>
            </a:r>
          </a:p>
          <a:p>
            <a:pPr algn="ctr"/>
            <a:r>
              <a:rPr lang="en-AU" sz="2800" b="1" dirty="0">
                <a:latin typeface="Verdana" panose="020B0604030504040204" pitchFamily="34" charset="0"/>
                <a:ea typeface="Verdana" panose="020B0604030504040204" pitchFamily="34" charset="0"/>
              </a:rPr>
              <a:t>Those who will listen to Him and who choose to walk with Him. </a:t>
            </a:r>
          </a:p>
          <a:p>
            <a:pPr algn="ctr"/>
            <a:r>
              <a:rPr lang="en-AU" sz="2800" b="1" dirty="0">
                <a:latin typeface="Verdana" panose="020B0604030504040204" pitchFamily="34" charset="0"/>
                <a:ea typeface="Verdana" panose="020B0604030504040204" pitchFamily="34" charset="0"/>
              </a:rPr>
              <a:t>Those who will know Him intimately as He manifests Himself to them. </a:t>
            </a:r>
          </a:p>
          <a:p>
            <a:pPr algn="ctr"/>
            <a:endParaRPr lang="en-AU" sz="2000" b="1" dirty="0">
              <a:latin typeface="Verdana" panose="020B0604030504040204" pitchFamily="34" charset="0"/>
              <a:ea typeface="Verdana" panose="020B0604030504040204" pitchFamily="34" charset="0"/>
            </a:endParaRPr>
          </a:p>
          <a:p>
            <a:pPr algn="ctr"/>
            <a:r>
              <a:rPr lang="en-AU" sz="2000" b="1" dirty="0">
                <a:latin typeface="Verdana" panose="020B0604030504040204" pitchFamily="34" charset="0"/>
                <a:ea typeface="Verdana" panose="020B0604030504040204" pitchFamily="34" charset="0"/>
              </a:rPr>
              <a:t>Romans 12: 1</a:t>
            </a:r>
          </a:p>
        </p:txBody>
      </p:sp>
      <p:pic>
        <p:nvPicPr>
          <p:cNvPr id="3" name="Picture 2">
            <a:extLst>
              <a:ext uri="{FF2B5EF4-FFF2-40B4-BE49-F238E27FC236}">
                <a16:creationId xmlns:a16="http://schemas.microsoft.com/office/drawing/2014/main" id="{8D2A4DD1-51DF-39E3-43FE-181622AC09EF}"/>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31785932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5DD09-7630-B73D-2B81-08614455C3EC}"/>
              </a:ext>
            </a:extLst>
          </p:cNvPr>
          <p:cNvSpPr>
            <a:spLocks noGrp="1"/>
          </p:cNvSpPr>
          <p:nvPr>
            <p:ph type="title"/>
          </p:nvPr>
        </p:nvSpPr>
        <p:spPr>
          <a:xfrm>
            <a:off x="1129284" y="217468"/>
            <a:ext cx="9720072" cy="1104436"/>
          </a:xfrm>
        </p:spPr>
        <p:txBody>
          <a:bodyPr>
            <a:normAutofit fontScale="90000"/>
          </a:bodyPr>
          <a:lstStyle/>
          <a:p>
            <a:pPr algn="ctr"/>
            <a:r>
              <a:rPr lang="en-AU" dirty="0"/>
              <a:t>GODPLEASER</a:t>
            </a:r>
            <a:br>
              <a:rPr lang="en-AU" dirty="0"/>
            </a:br>
            <a:r>
              <a:rPr lang="en-AU" sz="2200" dirty="0"/>
              <a:t>words and music by Bob Hartman</a:t>
            </a:r>
            <a:br>
              <a:rPr lang="en-AU" sz="2200" dirty="0"/>
            </a:br>
            <a:r>
              <a:rPr lang="en-AU" sz="1600" dirty="0"/>
              <a:t>Dawn Treader music </a:t>
            </a:r>
            <a:r>
              <a:rPr lang="en-AU" sz="1600" dirty="0" err="1"/>
              <a:t>sesac</a:t>
            </a:r>
            <a:r>
              <a:rPr lang="en-AU" sz="1600" dirty="0"/>
              <a:t> 1983</a:t>
            </a:r>
          </a:p>
        </p:txBody>
      </p:sp>
      <p:sp>
        <p:nvSpPr>
          <p:cNvPr id="3" name="Content Placeholder 2">
            <a:extLst>
              <a:ext uri="{FF2B5EF4-FFF2-40B4-BE49-F238E27FC236}">
                <a16:creationId xmlns:a16="http://schemas.microsoft.com/office/drawing/2014/main" id="{5DDAA84B-0F1A-D416-79B7-86FC982D555D}"/>
              </a:ext>
            </a:extLst>
          </p:cNvPr>
          <p:cNvSpPr>
            <a:spLocks noGrp="1"/>
          </p:cNvSpPr>
          <p:nvPr>
            <p:ph sz="half" idx="1"/>
          </p:nvPr>
        </p:nvSpPr>
        <p:spPr>
          <a:xfrm>
            <a:off x="377686" y="1489677"/>
            <a:ext cx="5361564" cy="5368323"/>
          </a:xfrm>
        </p:spPr>
        <p:txBody>
          <a:bodyPr>
            <a:noAutofit/>
          </a:bodyPr>
          <a:lstStyle/>
          <a:p>
            <a:br>
              <a:rPr lang="en-US" sz="1600" dirty="0"/>
            </a:br>
            <a:r>
              <a:rPr lang="en-US" sz="1800" b="0" i="0" dirty="0">
                <a:solidFill>
                  <a:srgbClr val="DDDDDD"/>
                </a:solidFill>
                <a:effectLst/>
                <a:latin typeface="Verdana" panose="020B0604030504040204" pitchFamily="34" charset="0"/>
              </a:rPr>
              <a:t>So many voices telling me which way to go</a:t>
            </a:r>
            <a:br>
              <a:rPr lang="en-US" sz="1800" dirty="0"/>
            </a:br>
            <a:r>
              <a:rPr lang="en-US" sz="1800" b="0" i="0" dirty="0">
                <a:solidFill>
                  <a:srgbClr val="DDDDDD"/>
                </a:solidFill>
                <a:effectLst/>
                <a:latin typeface="Verdana" panose="020B0604030504040204" pitchFamily="34" charset="0"/>
              </a:rPr>
              <a:t>So many choices come from those who think they know</a:t>
            </a:r>
            <a:br>
              <a:rPr lang="en-US" sz="1800" dirty="0"/>
            </a:br>
            <a:r>
              <a:rPr lang="en-US" sz="1800" b="0" i="0" dirty="0">
                <a:solidFill>
                  <a:srgbClr val="DDDDDD"/>
                </a:solidFill>
                <a:effectLst/>
                <a:latin typeface="Verdana" panose="020B0604030504040204" pitchFamily="34" charset="0"/>
              </a:rPr>
              <a:t>There's a way that seems right to a man</a:t>
            </a:r>
            <a:br>
              <a:rPr lang="en-US" sz="1800" dirty="0"/>
            </a:br>
            <a:r>
              <a:rPr lang="en-US" sz="1800" b="0" i="0" dirty="0">
                <a:solidFill>
                  <a:srgbClr val="DDDDDD"/>
                </a:solidFill>
                <a:effectLst/>
                <a:latin typeface="Verdana" panose="020B0604030504040204" pitchFamily="34" charset="0"/>
              </a:rPr>
              <a:t>But it only brings him death</a:t>
            </a:r>
            <a:br>
              <a:rPr lang="en-US" sz="1800" dirty="0"/>
            </a:br>
            <a:r>
              <a:rPr lang="en-US" sz="1800" b="0" i="0" dirty="0">
                <a:solidFill>
                  <a:srgbClr val="DDDDDD"/>
                </a:solidFill>
                <a:effectLst/>
                <a:latin typeface="Verdana" panose="020B0604030504040204" pitchFamily="34" charset="0"/>
              </a:rPr>
              <a:t>I </a:t>
            </a:r>
            <a:r>
              <a:rPr lang="en-US" sz="1800" b="0" i="0" dirty="0" err="1">
                <a:solidFill>
                  <a:srgbClr val="DDDDDD"/>
                </a:solidFill>
                <a:effectLst/>
                <a:latin typeface="Verdana" panose="020B0604030504040204" pitchFamily="34" charset="0"/>
              </a:rPr>
              <a:t>wanna</a:t>
            </a:r>
            <a:r>
              <a:rPr lang="en-US" sz="1800" b="0" i="0" dirty="0">
                <a:solidFill>
                  <a:srgbClr val="DDDDDD"/>
                </a:solidFill>
                <a:effectLst/>
                <a:latin typeface="Verdana" panose="020B0604030504040204" pitchFamily="34" charset="0"/>
              </a:rPr>
              <a:t> go the way that leads to life</a:t>
            </a:r>
            <a:br>
              <a:rPr lang="en-US" sz="1800" dirty="0"/>
            </a:br>
            <a:r>
              <a:rPr lang="en-US" sz="1800" b="0" i="0" dirty="0">
                <a:solidFill>
                  <a:srgbClr val="DDDDDD"/>
                </a:solidFill>
                <a:effectLst/>
                <a:latin typeface="Verdana" panose="020B0604030504040204" pitchFamily="34" charset="0"/>
              </a:rPr>
              <a:t>Till I draw my dying breath</a:t>
            </a:r>
            <a:br>
              <a:rPr lang="en-US" sz="1800" dirty="0"/>
            </a:br>
            <a:br>
              <a:rPr lang="en-US" sz="1800" dirty="0"/>
            </a:br>
            <a:r>
              <a:rPr lang="en-US" sz="1800" b="1" i="0" dirty="0">
                <a:solidFill>
                  <a:srgbClr val="DDDDDD"/>
                </a:solidFill>
                <a:effectLst/>
                <a:latin typeface="Verdana" panose="020B0604030504040204" pitchFamily="34" charset="0"/>
              </a:rPr>
              <a:t>(Chorus)</a:t>
            </a:r>
            <a:br>
              <a:rPr lang="en-US" sz="1800" dirty="0"/>
            </a:br>
            <a:r>
              <a:rPr lang="en-US" sz="1800" b="0" i="1" dirty="0">
                <a:solidFill>
                  <a:srgbClr val="DDDDDD"/>
                </a:solidFill>
                <a:effectLst/>
                <a:latin typeface="Verdana" panose="020B0604030504040204" pitchFamily="34" charset="0"/>
              </a:rPr>
              <a:t>Don't </a:t>
            </a:r>
            <a:r>
              <a:rPr lang="en-US" sz="1800" b="0" i="1" dirty="0" err="1">
                <a:solidFill>
                  <a:srgbClr val="DDDDDD"/>
                </a:solidFill>
                <a:effectLst/>
                <a:latin typeface="Verdana" panose="020B0604030504040204" pitchFamily="34" charset="0"/>
              </a:rPr>
              <a:t>wanna</a:t>
            </a:r>
            <a:r>
              <a:rPr lang="en-US" sz="1800" b="0" i="1" dirty="0">
                <a:solidFill>
                  <a:srgbClr val="DDDDDD"/>
                </a:solidFill>
                <a:effectLst/>
                <a:latin typeface="Verdana" panose="020B0604030504040204" pitchFamily="34" charset="0"/>
              </a:rPr>
              <a:t> be a </a:t>
            </a:r>
            <a:r>
              <a:rPr lang="en-US" sz="1800" b="0" i="1" dirty="0" err="1">
                <a:solidFill>
                  <a:srgbClr val="DDDDDD"/>
                </a:solidFill>
                <a:effectLst/>
                <a:latin typeface="Verdana" panose="020B0604030504040204" pitchFamily="34" charset="0"/>
              </a:rPr>
              <a:t>manpleaser</a:t>
            </a:r>
            <a:r>
              <a:rPr lang="en-US" sz="1800" b="0" i="1" dirty="0">
                <a:solidFill>
                  <a:srgbClr val="DDDDDD"/>
                </a:solidFill>
                <a:effectLst/>
                <a:latin typeface="Verdana" panose="020B0604030504040204" pitchFamily="34" charset="0"/>
              </a:rPr>
              <a:t> - I </a:t>
            </a:r>
            <a:r>
              <a:rPr lang="en-US" sz="1800" b="0" i="1" dirty="0" err="1">
                <a:solidFill>
                  <a:srgbClr val="DDDDDD"/>
                </a:solidFill>
                <a:effectLst/>
                <a:latin typeface="Verdana" panose="020B0604030504040204" pitchFamily="34" charset="0"/>
              </a:rPr>
              <a:t>wanna</a:t>
            </a:r>
            <a:r>
              <a:rPr lang="en-US" sz="1800" b="0" i="1" dirty="0">
                <a:solidFill>
                  <a:srgbClr val="DDDDDD"/>
                </a:solidFill>
                <a:effectLst/>
                <a:latin typeface="Verdana" panose="020B0604030504040204" pitchFamily="34" charset="0"/>
              </a:rPr>
              <a:t> be a </a:t>
            </a:r>
            <a:r>
              <a:rPr lang="en-US" sz="1800" b="0" i="1" dirty="0" err="1">
                <a:solidFill>
                  <a:srgbClr val="DDDDDD"/>
                </a:solidFill>
                <a:effectLst/>
                <a:latin typeface="Verdana" panose="020B0604030504040204" pitchFamily="34" charset="0"/>
              </a:rPr>
              <a:t>Godpleaser</a:t>
            </a:r>
            <a:br>
              <a:rPr lang="en-US" sz="1800" i="1" dirty="0"/>
            </a:br>
            <a:r>
              <a:rPr lang="en-US" sz="1800" b="0" i="1" dirty="0">
                <a:solidFill>
                  <a:srgbClr val="DDDDDD"/>
                </a:solidFill>
                <a:effectLst/>
                <a:latin typeface="Verdana" panose="020B0604030504040204" pitchFamily="34" charset="0"/>
              </a:rPr>
              <a:t>I just want to have the wisdom to discern the two apart</a:t>
            </a:r>
            <a:br>
              <a:rPr lang="en-US" sz="1800" i="1" dirty="0"/>
            </a:br>
            <a:r>
              <a:rPr lang="en-US" sz="1800" b="0" i="1" dirty="0">
                <a:solidFill>
                  <a:srgbClr val="DDDDDD"/>
                </a:solidFill>
                <a:effectLst/>
                <a:latin typeface="Verdana" panose="020B0604030504040204" pitchFamily="34" charset="0"/>
              </a:rPr>
              <a:t>Don't </a:t>
            </a:r>
            <a:r>
              <a:rPr lang="en-US" sz="1800" b="0" i="1" dirty="0" err="1">
                <a:solidFill>
                  <a:srgbClr val="DDDDDD"/>
                </a:solidFill>
                <a:effectLst/>
                <a:latin typeface="Verdana" panose="020B0604030504040204" pitchFamily="34" charset="0"/>
              </a:rPr>
              <a:t>wanna</a:t>
            </a:r>
            <a:r>
              <a:rPr lang="en-US" sz="1800" b="0" i="1" dirty="0">
                <a:solidFill>
                  <a:srgbClr val="DDDDDD"/>
                </a:solidFill>
                <a:effectLst/>
                <a:latin typeface="Verdana" panose="020B0604030504040204" pitchFamily="34" charset="0"/>
              </a:rPr>
              <a:t> be a </a:t>
            </a:r>
            <a:r>
              <a:rPr lang="en-US" sz="1800" b="0" i="1" dirty="0" err="1">
                <a:solidFill>
                  <a:srgbClr val="DDDDDD"/>
                </a:solidFill>
                <a:effectLst/>
                <a:latin typeface="Verdana" panose="020B0604030504040204" pitchFamily="34" charset="0"/>
              </a:rPr>
              <a:t>manpleaser</a:t>
            </a:r>
            <a:r>
              <a:rPr lang="en-US" sz="1800" b="0" i="1" dirty="0">
                <a:solidFill>
                  <a:srgbClr val="DDDDDD"/>
                </a:solidFill>
                <a:effectLst/>
                <a:latin typeface="Verdana" panose="020B0604030504040204" pitchFamily="34" charset="0"/>
              </a:rPr>
              <a:t> - I </a:t>
            </a:r>
            <a:r>
              <a:rPr lang="en-US" sz="1800" b="0" i="1" dirty="0" err="1">
                <a:solidFill>
                  <a:srgbClr val="DDDDDD"/>
                </a:solidFill>
                <a:effectLst/>
                <a:latin typeface="Verdana" panose="020B0604030504040204" pitchFamily="34" charset="0"/>
              </a:rPr>
              <a:t>wanna</a:t>
            </a:r>
            <a:r>
              <a:rPr lang="en-US" sz="1800" b="0" i="1" dirty="0">
                <a:solidFill>
                  <a:srgbClr val="DDDDDD"/>
                </a:solidFill>
                <a:effectLst/>
                <a:latin typeface="Verdana" panose="020B0604030504040204" pitchFamily="34" charset="0"/>
              </a:rPr>
              <a:t> be a </a:t>
            </a:r>
            <a:r>
              <a:rPr lang="en-US" sz="1800" b="0" i="1" dirty="0" err="1">
                <a:solidFill>
                  <a:srgbClr val="DDDDDD"/>
                </a:solidFill>
                <a:effectLst/>
                <a:latin typeface="Verdana" panose="020B0604030504040204" pitchFamily="34" charset="0"/>
              </a:rPr>
              <a:t>Godpleaser</a:t>
            </a:r>
            <a:br>
              <a:rPr lang="en-US" sz="1800" i="1" dirty="0"/>
            </a:br>
            <a:r>
              <a:rPr lang="en-US" sz="1800" b="0" i="1" dirty="0">
                <a:solidFill>
                  <a:srgbClr val="DDDDDD"/>
                </a:solidFill>
                <a:effectLst/>
                <a:latin typeface="Verdana" panose="020B0604030504040204" pitchFamily="34" charset="0"/>
              </a:rPr>
              <a:t>I just want to do the things that please the Father's heart</a:t>
            </a:r>
            <a:endParaRPr lang="en-AU" sz="1800" i="1" dirty="0"/>
          </a:p>
        </p:txBody>
      </p:sp>
      <p:sp>
        <p:nvSpPr>
          <p:cNvPr id="4" name="Content Placeholder 3">
            <a:extLst>
              <a:ext uri="{FF2B5EF4-FFF2-40B4-BE49-F238E27FC236}">
                <a16:creationId xmlns:a16="http://schemas.microsoft.com/office/drawing/2014/main" id="{1AC97788-487F-FD16-11E0-EC8C03681630}"/>
              </a:ext>
            </a:extLst>
          </p:cNvPr>
          <p:cNvSpPr>
            <a:spLocks noGrp="1"/>
          </p:cNvSpPr>
          <p:nvPr>
            <p:ph sz="half" idx="2"/>
          </p:nvPr>
        </p:nvSpPr>
        <p:spPr>
          <a:xfrm>
            <a:off x="6281531" y="1655262"/>
            <a:ext cx="5774635" cy="5037151"/>
          </a:xfrm>
        </p:spPr>
        <p:txBody>
          <a:bodyPr>
            <a:normAutofit/>
          </a:bodyPr>
          <a:lstStyle/>
          <a:p>
            <a:endParaRPr lang="en-US" sz="1800" b="0" i="0">
              <a:solidFill>
                <a:srgbClr val="DDDDDD"/>
              </a:solidFill>
              <a:effectLst/>
              <a:latin typeface="Verdana" panose="020B0604030504040204" pitchFamily="34" charset="0"/>
              <a:ea typeface="Verdana" panose="020B0604030504040204" pitchFamily="34" charset="0"/>
            </a:endParaRPr>
          </a:p>
          <a:p>
            <a:r>
              <a:rPr lang="en-US" sz="1800" b="0" i="0">
                <a:solidFill>
                  <a:srgbClr val="DDDDDD"/>
                </a:solidFill>
                <a:effectLst/>
                <a:latin typeface="Verdana" panose="020B0604030504040204" pitchFamily="34" charset="0"/>
                <a:ea typeface="Verdana" panose="020B0604030504040204" pitchFamily="34" charset="0"/>
              </a:rPr>
              <a:t>Some </a:t>
            </a:r>
            <a:r>
              <a:rPr lang="en-US" sz="1800" b="0" i="0" dirty="0">
                <a:solidFill>
                  <a:srgbClr val="DDDDDD"/>
                </a:solidFill>
                <a:effectLst/>
                <a:latin typeface="Verdana" panose="020B0604030504040204" pitchFamily="34" charset="0"/>
                <a:ea typeface="Verdana" panose="020B0604030504040204" pitchFamily="34" charset="0"/>
              </a:rPr>
              <a:t>make a sacrifice and never let it show</a:t>
            </a:r>
            <a:br>
              <a:rPr lang="en-US" sz="1800" dirty="0">
                <a:latin typeface="Verdana" panose="020B0604030504040204" pitchFamily="34" charset="0"/>
                <a:ea typeface="Verdana" panose="020B0604030504040204" pitchFamily="34" charset="0"/>
              </a:rPr>
            </a:br>
            <a:r>
              <a:rPr lang="en-US" sz="1800" b="0" i="0" dirty="0">
                <a:solidFill>
                  <a:srgbClr val="DDDDDD"/>
                </a:solidFill>
                <a:effectLst/>
                <a:latin typeface="Verdana" panose="020B0604030504040204" pitchFamily="34" charset="0"/>
                <a:ea typeface="Verdana" panose="020B0604030504040204" pitchFamily="34" charset="0"/>
              </a:rPr>
              <a:t>Some make a point of letting everybody know</a:t>
            </a:r>
            <a:br>
              <a:rPr lang="en-US" sz="1800" dirty="0">
                <a:latin typeface="Verdana" panose="020B0604030504040204" pitchFamily="34" charset="0"/>
                <a:ea typeface="Verdana" panose="020B0604030504040204" pitchFamily="34" charset="0"/>
              </a:rPr>
            </a:br>
            <a:r>
              <a:rPr lang="en-US" sz="1800" b="0" i="0" dirty="0">
                <a:solidFill>
                  <a:srgbClr val="DDDDDD"/>
                </a:solidFill>
                <a:effectLst/>
                <a:latin typeface="Verdana" panose="020B0604030504040204" pitchFamily="34" charset="0"/>
                <a:ea typeface="Verdana" panose="020B0604030504040204" pitchFamily="34" charset="0"/>
              </a:rPr>
              <a:t>Some will live their lives as unto men</a:t>
            </a:r>
            <a:br>
              <a:rPr lang="en-US" sz="1800" dirty="0">
                <a:latin typeface="Verdana" panose="020B0604030504040204" pitchFamily="34" charset="0"/>
                <a:ea typeface="Verdana" panose="020B0604030504040204" pitchFamily="34" charset="0"/>
              </a:rPr>
            </a:br>
            <a:r>
              <a:rPr lang="en-US" sz="1800" b="0" i="0" dirty="0">
                <a:solidFill>
                  <a:srgbClr val="DDDDDD"/>
                </a:solidFill>
                <a:effectLst/>
                <a:latin typeface="Verdana" panose="020B0604030504040204" pitchFamily="34" charset="0"/>
                <a:ea typeface="Verdana" panose="020B0604030504040204" pitchFamily="34" charset="0"/>
              </a:rPr>
              <a:t>And they have their reward</a:t>
            </a:r>
            <a:br>
              <a:rPr lang="en-US" sz="1800" dirty="0">
                <a:latin typeface="Verdana" panose="020B0604030504040204" pitchFamily="34" charset="0"/>
                <a:ea typeface="Verdana" panose="020B0604030504040204" pitchFamily="34" charset="0"/>
              </a:rPr>
            </a:br>
            <a:r>
              <a:rPr lang="en-US" sz="1800" b="0" i="0" dirty="0">
                <a:solidFill>
                  <a:srgbClr val="DDDDDD"/>
                </a:solidFill>
                <a:effectLst/>
                <a:latin typeface="Verdana" panose="020B0604030504040204" pitchFamily="34" charset="0"/>
                <a:ea typeface="Verdana" panose="020B0604030504040204" pitchFamily="34" charset="0"/>
              </a:rPr>
              <a:t>I just </a:t>
            </a:r>
            <a:r>
              <a:rPr lang="en-US" sz="1800" b="0" i="0" dirty="0" err="1">
                <a:solidFill>
                  <a:srgbClr val="DDDDDD"/>
                </a:solidFill>
                <a:effectLst/>
                <a:latin typeface="Verdana" panose="020B0604030504040204" pitchFamily="34" charset="0"/>
                <a:ea typeface="Verdana" panose="020B0604030504040204" pitchFamily="34" charset="0"/>
              </a:rPr>
              <a:t>wanna</a:t>
            </a:r>
            <a:r>
              <a:rPr lang="en-US" sz="1800" b="0" i="0" dirty="0">
                <a:solidFill>
                  <a:srgbClr val="DDDDDD"/>
                </a:solidFill>
                <a:effectLst/>
                <a:latin typeface="Verdana" panose="020B0604030504040204" pitchFamily="34" charset="0"/>
                <a:ea typeface="Verdana" panose="020B0604030504040204" pitchFamily="34" charset="0"/>
              </a:rPr>
              <a:t> do everything I do</a:t>
            </a:r>
            <a:br>
              <a:rPr lang="en-US" sz="1800" dirty="0">
                <a:latin typeface="Verdana" panose="020B0604030504040204" pitchFamily="34" charset="0"/>
                <a:ea typeface="Verdana" panose="020B0604030504040204" pitchFamily="34" charset="0"/>
              </a:rPr>
            </a:br>
            <a:r>
              <a:rPr lang="en-US" sz="1800" b="0" i="0" dirty="0">
                <a:solidFill>
                  <a:srgbClr val="DDDDDD"/>
                </a:solidFill>
                <a:effectLst/>
                <a:latin typeface="Verdana" panose="020B0604030504040204" pitchFamily="34" charset="0"/>
                <a:ea typeface="Verdana" panose="020B0604030504040204" pitchFamily="34" charset="0"/>
              </a:rPr>
              <a:t>With all my heart unto the Lord</a:t>
            </a:r>
            <a:br>
              <a:rPr lang="en-US" sz="1800" dirty="0">
                <a:latin typeface="Verdana" panose="020B0604030504040204" pitchFamily="34" charset="0"/>
                <a:ea typeface="Verdana" panose="020B0604030504040204" pitchFamily="34" charset="0"/>
              </a:rPr>
            </a:br>
            <a:br>
              <a:rPr lang="en-US" sz="1800" dirty="0">
                <a:latin typeface="Verdana" panose="020B0604030504040204" pitchFamily="34" charset="0"/>
                <a:ea typeface="Verdana" panose="020B0604030504040204" pitchFamily="34" charset="0"/>
              </a:rPr>
            </a:br>
            <a:r>
              <a:rPr lang="en-US" sz="1800" b="0" i="0" dirty="0">
                <a:solidFill>
                  <a:srgbClr val="DDDDDD"/>
                </a:solidFill>
                <a:effectLst/>
                <a:latin typeface="Verdana" panose="020B0604030504040204" pitchFamily="34" charset="0"/>
                <a:ea typeface="Verdana" panose="020B0604030504040204" pitchFamily="34" charset="0"/>
              </a:rPr>
              <a:t>I just want my life to glorify His Son</a:t>
            </a:r>
            <a:br>
              <a:rPr lang="en-US" sz="1800" dirty="0">
                <a:latin typeface="Verdana" panose="020B0604030504040204" pitchFamily="34" charset="0"/>
                <a:ea typeface="Verdana" panose="020B0604030504040204" pitchFamily="34" charset="0"/>
              </a:rPr>
            </a:br>
            <a:r>
              <a:rPr lang="en-US" sz="1800" b="0" i="0" dirty="0">
                <a:solidFill>
                  <a:srgbClr val="DDDDDD"/>
                </a:solidFill>
                <a:effectLst/>
                <a:latin typeface="Verdana" panose="020B0604030504040204" pitchFamily="34" charset="0"/>
                <a:ea typeface="Verdana" panose="020B0604030504040204" pitchFamily="34" charset="0"/>
              </a:rPr>
              <a:t>To make my Father proud that I'm His child before I'm done</a:t>
            </a:r>
            <a:br>
              <a:rPr lang="en-US" sz="1800" dirty="0">
                <a:latin typeface="Verdana" panose="020B0604030504040204" pitchFamily="34" charset="0"/>
                <a:ea typeface="Verdana" panose="020B0604030504040204" pitchFamily="34" charset="0"/>
              </a:rPr>
            </a:br>
            <a:r>
              <a:rPr lang="en-US" sz="1800" b="0" i="0" dirty="0">
                <a:solidFill>
                  <a:srgbClr val="DDDDDD"/>
                </a:solidFill>
                <a:effectLst/>
                <a:latin typeface="Verdana" panose="020B0604030504040204" pitchFamily="34" charset="0"/>
                <a:ea typeface="Verdana" panose="020B0604030504040204" pitchFamily="34" charset="0"/>
              </a:rPr>
              <a:t>No need to pat me on the back or stop to shake my hand</a:t>
            </a:r>
            <a:br>
              <a:rPr lang="en-US" sz="1800" dirty="0">
                <a:latin typeface="Verdana" panose="020B0604030504040204" pitchFamily="34" charset="0"/>
                <a:ea typeface="Verdana" panose="020B0604030504040204" pitchFamily="34" charset="0"/>
              </a:rPr>
            </a:br>
            <a:r>
              <a:rPr lang="en-US" sz="1800" b="0" i="0" dirty="0">
                <a:solidFill>
                  <a:srgbClr val="DDDDDD"/>
                </a:solidFill>
                <a:effectLst/>
                <a:latin typeface="Verdana" panose="020B0604030504040204" pitchFamily="34" charset="0"/>
                <a:ea typeface="Verdana" panose="020B0604030504040204" pitchFamily="34" charset="0"/>
              </a:rPr>
              <a:t>I just want to hear my Father say "Well done, well done"</a:t>
            </a:r>
            <a:br>
              <a:rPr lang="en-US" sz="1800" dirty="0">
                <a:latin typeface="Verdana" panose="020B0604030504040204" pitchFamily="34" charset="0"/>
                <a:ea typeface="Verdana" panose="020B0604030504040204" pitchFamily="34" charset="0"/>
              </a:rPr>
            </a:br>
            <a:r>
              <a:rPr lang="en-US" sz="1800" b="0" i="0" dirty="0">
                <a:solidFill>
                  <a:srgbClr val="DDDDDD"/>
                </a:solidFill>
                <a:effectLst/>
                <a:latin typeface="Verdana" panose="020B0604030504040204" pitchFamily="34" charset="0"/>
                <a:ea typeface="Verdana" panose="020B0604030504040204" pitchFamily="34" charset="0"/>
              </a:rPr>
              <a:t>I just want to hear my Father say "Well done"</a:t>
            </a:r>
            <a:endParaRPr lang="en-AU" sz="18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647527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6E3621-4EA0-31E9-6171-476CCCAEF529}"/>
            </a:ext>
          </a:extLst>
        </p:cNvPr>
        <p:cNvGrpSpPr/>
        <p:nvPr/>
      </p:nvGrpSpPr>
      <p:grpSpPr>
        <a:xfrm>
          <a:off x="0" y="0"/>
          <a:ext cx="0" cy="0"/>
          <a:chOff x="0" y="0"/>
          <a:chExt cx="0" cy="0"/>
        </a:xfrm>
      </p:grpSpPr>
      <p:pic>
        <p:nvPicPr>
          <p:cNvPr id="1026" name="Picture 2" descr="7 Ways to Experience God's Presence in a Powerful Way">
            <a:extLst>
              <a:ext uri="{FF2B5EF4-FFF2-40B4-BE49-F238E27FC236}">
                <a16:creationId xmlns:a16="http://schemas.microsoft.com/office/drawing/2014/main" id="{35F74148-FF69-2095-A351-227E5F5A47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859" r="-1" b="-1"/>
          <a:stretch/>
        </p:blipFill>
        <p:spPr bwMode="auto">
          <a:xfrm>
            <a:off x="457200" y="457200"/>
            <a:ext cx="11277600" cy="5943600"/>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1E37A69D-9408-CEFD-435E-24B2349CB890}"/>
              </a:ext>
            </a:extLst>
          </p:cNvPr>
          <p:cNvPicPr>
            <a:picLocks noChangeAspect="1"/>
          </p:cNvPicPr>
          <p:nvPr/>
        </p:nvPicPr>
        <p:blipFill>
          <a:blip r:embed="rId3"/>
          <a:stretch>
            <a:fillRect/>
          </a:stretch>
        </p:blipFill>
        <p:spPr>
          <a:xfrm>
            <a:off x="5227522" y="6033613"/>
            <a:ext cx="1438781" cy="475529"/>
          </a:xfrm>
          <a:prstGeom prst="rect">
            <a:avLst/>
          </a:prstGeom>
        </p:spPr>
      </p:pic>
      <p:sp>
        <p:nvSpPr>
          <p:cNvPr id="4" name="TextBox 3">
            <a:extLst>
              <a:ext uri="{FF2B5EF4-FFF2-40B4-BE49-F238E27FC236}">
                <a16:creationId xmlns:a16="http://schemas.microsoft.com/office/drawing/2014/main" id="{CC283F63-7286-91AF-CC2F-F8C66DB689B4}"/>
              </a:ext>
            </a:extLst>
          </p:cNvPr>
          <p:cNvSpPr txBox="1"/>
          <p:nvPr/>
        </p:nvSpPr>
        <p:spPr>
          <a:xfrm>
            <a:off x="1798981" y="636178"/>
            <a:ext cx="8130209" cy="193899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6000" b="1" i="0" u="none" strike="noStrike" kern="1200" cap="none" spc="0" normalizeH="0" baseline="0" noProof="0" dirty="0">
                <a:ln>
                  <a:noFill/>
                </a:ln>
                <a:solidFill>
                  <a:srgbClr val="FFFFFF"/>
                </a:solidFill>
                <a:effectLst/>
                <a:uLnTx/>
                <a:uFillTx/>
                <a:latin typeface="Freestyle Script" panose="030804020302050B0404" pitchFamily="66" charset="0"/>
                <a:ea typeface="Verdana" panose="020B0604030504040204" pitchFamily="34" charset="0"/>
                <a:cs typeface="+mn-cs"/>
              </a:rPr>
              <a:t>“The chief end of man is to </a:t>
            </a:r>
            <a:r>
              <a:rPr kumimoji="0" lang="en-AU" sz="6000" b="1" i="0" u="sng" strike="noStrike" kern="1200" cap="none" spc="0" normalizeH="0" baseline="0" noProof="0" dirty="0">
                <a:ln>
                  <a:noFill/>
                </a:ln>
                <a:solidFill>
                  <a:srgbClr val="FFFFFF"/>
                </a:solidFill>
                <a:effectLst/>
                <a:uLnTx/>
                <a:uFillTx/>
                <a:latin typeface="Freestyle Script" panose="030804020302050B0404" pitchFamily="66" charset="0"/>
                <a:ea typeface="Verdana" panose="020B0604030504040204" pitchFamily="34" charset="0"/>
                <a:cs typeface="+mn-cs"/>
              </a:rPr>
              <a:t>glorify</a:t>
            </a:r>
            <a:r>
              <a:rPr kumimoji="0" lang="en-AU" sz="6000" b="1" i="0" u="none" strike="noStrike" kern="1200" cap="none" spc="0" normalizeH="0" baseline="0" noProof="0" dirty="0">
                <a:ln>
                  <a:noFill/>
                </a:ln>
                <a:solidFill>
                  <a:srgbClr val="FFFFFF"/>
                </a:solidFill>
                <a:effectLst/>
                <a:uLnTx/>
                <a:uFillTx/>
                <a:latin typeface="Freestyle Script" panose="030804020302050B0404" pitchFamily="66" charset="0"/>
                <a:ea typeface="Verdana" panose="020B0604030504040204" pitchFamily="34" charset="0"/>
                <a:cs typeface="+mn-cs"/>
              </a:rPr>
              <a:t> God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6000" b="1" i="0" u="none" strike="noStrike" kern="1200" cap="none" spc="0" normalizeH="0" baseline="0" noProof="0" dirty="0">
                <a:ln>
                  <a:noFill/>
                </a:ln>
                <a:solidFill>
                  <a:srgbClr val="FFFFFF"/>
                </a:solidFill>
                <a:effectLst/>
                <a:uLnTx/>
                <a:uFillTx/>
                <a:latin typeface="Freestyle Script" panose="030804020302050B0404" pitchFamily="66" charset="0"/>
                <a:ea typeface="Verdana" panose="020B0604030504040204" pitchFamily="34" charset="0"/>
                <a:cs typeface="+mn-cs"/>
              </a:rPr>
              <a:t>and to </a:t>
            </a:r>
            <a:r>
              <a:rPr kumimoji="0" lang="en-AU" sz="6000" b="1" i="0" u="sng" strike="noStrike" kern="1200" cap="none" spc="0" normalizeH="0" baseline="0" noProof="0" dirty="0">
                <a:ln>
                  <a:noFill/>
                </a:ln>
                <a:solidFill>
                  <a:srgbClr val="FFFFFF"/>
                </a:solidFill>
                <a:effectLst/>
                <a:uLnTx/>
                <a:uFillTx/>
                <a:latin typeface="Freestyle Script" panose="030804020302050B0404" pitchFamily="66" charset="0"/>
                <a:ea typeface="Verdana" panose="020B0604030504040204" pitchFamily="34" charset="0"/>
                <a:cs typeface="+mn-cs"/>
              </a:rPr>
              <a:t>enjoy</a:t>
            </a:r>
            <a:r>
              <a:rPr kumimoji="0" lang="en-AU" sz="6000" b="1" i="0" u="none" strike="noStrike" kern="1200" cap="none" spc="0" normalizeH="0" baseline="0" noProof="0" dirty="0">
                <a:ln>
                  <a:noFill/>
                </a:ln>
                <a:solidFill>
                  <a:srgbClr val="FFFFFF"/>
                </a:solidFill>
                <a:effectLst/>
                <a:uLnTx/>
                <a:uFillTx/>
                <a:latin typeface="Freestyle Script" panose="030804020302050B0404" pitchFamily="66" charset="0"/>
                <a:ea typeface="Verdana" panose="020B0604030504040204" pitchFamily="34" charset="0"/>
                <a:cs typeface="+mn-cs"/>
              </a:rPr>
              <a:t> Him forever” </a:t>
            </a:r>
          </a:p>
        </p:txBody>
      </p:sp>
    </p:spTree>
    <p:extLst>
      <p:ext uri="{BB962C8B-B14F-4D97-AF65-F5344CB8AC3E}">
        <p14:creationId xmlns:p14="http://schemas.microsoft.com/office/powerpoint/2010/main" val="2255795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BA766C-9416-93DB-F328-986D432BD8C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9E9FACC-067F-0797-14E4-8AC72E0B5B87}"/>
              </a:ext>
            </a:extLst>
          </p:cNvPr>
          <p:cNvSpPr txBox="1"/>
          <p:nvPr/>
        </p:nvSpPr>
        <p:spPr>
          <a:xfrm>
            <a:off x="277660" y="0"/>
            <a:ext cx="11636679" cy="637097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3600" b="1" dirty="0">
                <a:latin typeface="Verdana" panose="020B0604030504040204" pitchFamily="34" charset="0"/>
                <a:ea typeface="Verdana" panose="020B0604030504040204" pitchFamily="34" charset="0"/>
              </a:rPr>
              <a:t>“It is certainly true that hardly anything is missing from our churches these days – except the most important thing.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3600" b="1" dirty="0">
                <a:latin typeface="Verdana" panose="020B0604030504040204" pitchFamily="34" charset="0"/>
                <a:ea typeface="Verdana" panose="020B060403050404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4400" b="1" dirty="0">
                <a:highlight>
                  <a:srgbClr val="FF00FF"/>
                </a:highlight>
                <a:latin typeface="Verdana" panose="020B0604030504040204" pitchFamily="34" charset="0"/>
                <a:ea typeface="Verdana" panose="020B0604030504040204" pitchFamily="34" charset="0"/>
              </a:rPr>
              <a:t>We are missing the </a:t>
            </a:r>
            <a:r>
              <a:rPr lang="en-AU" sz="4400" b="1" u="sng" dirty="0">
                <a:highlight>
                  <a:srgbClr val="FF00FF"/>
                </a:highlight>
                <a:latin typeface="Verdana" panose="020B0604030504040204" pitchFamily="34" charset="0"/>
                <a:ea typeface="Verdana" panose="020B0604030504040204" pitchFamily="34" charset="0"/>
              </a:rPr>
              <a:t>genuine and sacred offering of ourselves</a:t>
            </a:r>
            <a:r>
              <a:rPr lang="en-AU" sz="4400" b="1" dirty="0">
                <a:highlight>
                  <a:srgbClr val="FF00FF"/>
                </a:highlight>
                <a:latin typeface="Verdana" panose="020B0604030504040204" pitchFamily="34" charset="0"/>
                <a:ea typeface="Verdana" panose="020B0604030504040204" pitchFamily="34" charset="0"/>
              </a:rPr>
              <a:t> </a:t>
            </a:r>
            <a:r>
              <a:rPr lang="en-AU" sz="4400" b="1" u="sng" dirty="0">
                <a:highlight>
                  <a:srgbClr val="FF00FF"/>
                </a:highlight>
                <a:latin typeface="Verdana" panose="020B0604030504040204" pitchFamily="34" charset="0"/>
                <a:ea typeface="Verdana" panose="020B0604030504040204" pitchFamily="34" charset="0"/>
              </a:rPr>
              <a:t>and our worship</a:t>
            </a:r>
            <a:r>
              <a:rPr lang="en-AU" sz="4400" b="1" dirty="0">
                <a:highlight>
                  <a:srgbClr val="FF00FF"/>
                </a:highlight>
                <a:latin typeface="Verdana" panose="020B0604030504040204" pitchFamily="34" charset="0"/>
                <a:ea typeface="Verdana" panose="020B0604030504040204" pitchFamily="34" charset="0"/>
              </a:rPr>
              <a:t> to the God and Father of our Lord Jesus Christ</a:t>
            </a:r>
            <a:r>
              <a:rPr kumimoji="0" lang="en-AU" sz="4400" b="1" i="0" u="none" strike="noStrike" kern="1200" cap="none" spc="0" normalizeH="0" baseline="0" noProof="0" dirty="0">
                <a:ln>
                  <a:noFill/>
                </a:ln>
                <a:effectLst/>
                <a:uLnTx/>
                <a:uFillTx/>
                <a:latin typeface="Verdana" panose="020B0604030504040204" pitchFamily="34" charset="0"/>
                <a:ea typeface="Verdana" panose="020B060403050404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2000" b="1" i="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2000" b="1" i="1" dirty="0">
                <a:solidFill>
                  <a:srgbClr val="FFFFFF"/>
                </a:solidFill>
                <a:latin typeface="Verdana" panose="020B0604030504040204" pitchFamily="34" charset="0"/>
                <a:ea typeface="Verdana" panose="020B0604030504040204" pitchFamily="34" charset="0"/>
              </a:rPr>
              <a:t>From: “Worship – The Missing Jewel of the Evangelical Church” </a:t>
            </a:r>
          </a:p>
          <a:p>
            <a:pPr marL="0" marR="0" lvl="0" indent="0" algn="ctr" defTabSz="914400" rtl="0" eaLnBrk="1" fontAlgn="auto" latinLnBrk="0" hangingPunct="1">
              <a:lnSpc>
                <a:spcPct val="100000"/>
              </a:lnSpc>
              <a:spcBef>
                <a:spcPts val="0"/>
              </a:spcBef>
              <a:spcAft>
                <a:spcPts val="0"/>
              </a:spcAft>
              <a:buClrTx/>
              <a:buSzTx/>
              <a:buFontTx/>
              <a:buNone/>
              <a:tabLst/>
              <a:defRPr/>
            </a:pPr>
            <a:r>
              <a:rPr lang="en-AU" sz="2000" b="1" i="1" dirty="0">
                <a:solidFill>
                  <a:srgbClr val="FFFFFF"/>
                </a:solidFill>
                <a:latin typeface="Verdana" panose="020B0604030504040204" pitchFamily="34" charset="0"/>
                <a:ea typeface="Verdana" panose="020B0604030504040204" pitchFamily="34" charset="0"/>
              </a:rPr>
              <a:t>by A.W. Tozer, 1961</a:t>
            </a:r>
          </a:p>
        </p:txBody>
      </p:sp>
      <p:pic>
        <p:nvPicPr>
          <p:cNvPr id="3" name="Picture 2">
            <a:extLst>
              <a:ext uri="{FF2B5EF4-FFF2-40B4-BE49-F238E27FC236}">
                <a16:creationId xmlns:a16="http://schemas.microsoft.com/office/drawing/2014/main" id="{6ADCAF43-8EA7-F978-ABF3-817EEF6C4EF2}"/>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2574731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740F42-0599-904C-3701-3E9794D0E82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048F98D-A588-1D8B-72B0-066CBDDF529F}"/>
              </a:ext>
            </a:extLst>
          </p:cNvPr>
          <p:cNvSpPr txBox="1"/>
          <p:nvPr/>
        </p:nvSpPr>
        <p:spPr>
          <a:xfrm>
            <a:off x="431693" y="714002"/>
            <a:ext cx="11636679" cy="470898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solidFill>
                  <a:srgbClr val="FFC000"/>
                </a:solidFill>
                <a:effectLst/>
                <a:uLnTx/>
                <a:uFillTx/>
                <a:latin typeface="Bradley Hand ITC" panose="03070402050302030203" pitchFamily="66" charset="0"/>
                <a:ea typeface="Verdana" panose="020B0604030504040204" pitchFamily="34" charset="0"/>
              </a:rPr>
              <a:t>“Is it worth it?”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32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Does the object of our worship stir within us a sense of inspiration, satisfaction, enjoyment and value?</a:t>
            </a: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AU" sz="3200" b="1" dirty="0">
                <a:solidFill>
                  <a:srgbClr val="FFFFFF"/>
                </a:solidFill>
                <a:latin typeface="Verdana" panose="020B0604030504040204" pitchFamily="34" charset="0"/>
                <a:ea typeface="Verdana" panose="020B0604030504040204" pitchFamily="34" charset="0"/>
              </a:rPr>
              <a:t>Is the object (money, our ambition in life, another person, your god) truly worth it?</a:t>
            </a:r>
          </a:p>
        </p:txBody>
      </p:sp>
      <p:pic>
        <p:nvPicPr>
          <p:cNvPr id="3" name="Picture 2">
            <a:extLst>
              <a:ext uri="{FF2B5EF4-FFF2-40B4-BE49-F238E27FC236}">
                <a16:creationId xmlns:a16="http://schemas.microsoft.com/office/drawing/2014/main" id="{23C78686-A165-7BF8-763D-F3BE74E4FE26}"/>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1428588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2C1084-158B-231E-EC8A-E4E21871456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2693621-59FC-F860-F044-B1B0758FBFDC}"/>
              </a:ext>
            </a:extLst>
          </p:cNvPr>
          <p:cNvSpPr txBox="1"/>
          <p:nvPr/>
        </p:nvSpPr>
        <p:spPr>
          <a:xfrm>
            <a:off x="431693" y="714002"/>
            <a:ext cx="11636679" cy="557075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rPr>
              <a:t>“Worthy are you, our Lord and God, to receive glory and honour and power,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rPr>
              <a:t>for </a:t>
            </a:r>
            <a:r>
              <a:rPr kumimoji="0" lang="en-AU" sz="4800" b="1" i="0" u="sng" strike="noStrike" kern="1200" cap="none" spc="0" normalizeH="0" baseline="0" noProof="0" dirty="0">
                <a:ln>
                  <a:noFill/>
                </a:ln>
                <a:solidFill>
                  <a:srgbClr val="FFFF00"/>
                </a:solidFill>
                <a:effectLst/>
                <a:uLnTx/>
                <a:uFillTx/>
                <a:latin typeface="Bradley Hand ITC" panose="03070402050302030203" pitchFamily="66" charset="0"/>
                <a:ea typeface="Verdana" panose="020B0604030504040204" pitchFamily="34" charset="0"/>
              </a:rPr>
              <a:t>you created all things</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rPr>
              <a:t>and </a:t>
            </a:r>
            <a:r>
              <a:rPr kumimoji="0" lang="en-AU" sz="4800" b="1" i="0" u="sng" strike="noStrike" kern="1200" cap="none" spc="0" normalizeH="0" baseline="0" noProof="0" dirty="0">
                <a:ln>
                  <a:noFill/>
                </a:ln>
                <a:solidFill>
                  <a:srgbClr val="FFFF00"/>
                </a:solidFill>
                <a:effectLst/>
                <a:uLnTx/>
                <a:uFillTx/>
                <a:latin typeface="Bradley Hand ITC" panose="03070402050302030203" pitchFamily="66" charset="0"/>
                <a:ea typeface="Verdana" panose="020B0604030504040204" pitchFamily="34" charset="0"/>
              </a:rPr>
              <a:t>by your will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sng" strike="noStrike" kern="1200" cap="none" spc="0" normalizeH="0" baseline="0" noProof="0" dirty="0">
                <a:ln>
                  <a:noFill/>
                </a:ln>
                <a:solidFill>
                  <a:srgbClr val="FFFF00"/>
                </a:solidFill>
                <a:effectLst/>
                <a:uLnTx/>
                <a:uFillTx/>
                <a:latin typeface="Bradley Hand ITC" panose="03070402050302030203" pitchFamily="66" charset="0"/>
                <a:ea typeface="Verdana" panose="020B0604030504040204" pitchFamily="34" charset="0"/>
              </a:rPr>
              <a:t>they existed and were created</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Revelation 4: 11 (ESV)</a:t>
            </a:r>
            <a:endParaRPr lang="en-AU" sz="2400" b="1" dirty="0">
              <a:solidFill>
                <a:srgbClr val="FFFFFF"/>
              </a:solidFill>
              <a:latin typeface="Verdana" panose="020B0604030504040204" pitchFamily="34" charset="0"/>
              <a:ea typeface="Verdana" panose="020B060403050404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AU" sz="3200" b="1" dirty="0">
              <a:solidFill>
                <a:srgbClr val="FFFFFF"/>
              </a:solidFill>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9DB537FC-1426-FED5-74B7-EB9C93C3EED1}"/>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96202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1F702E-2059-CDEB-A29B-8F28127FE71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4CA0267-9CB7-9FF4-C821-1A9486C0F8BC}"/>
              </a:ext>
            </a:extLst>
          </p:cNvPr>
          <p:cNvSpPr txBox="1"/>
          <p:nvPr/>
        </p:nvSpPr>
        <p:spPr>
          <a:xfrm>
            <a:off x="381998" y="714002"/>
            <a:ext cx="11636679" cy="557075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a:t>
            </a:r>
            <a:r>
              <a:rPr kumimoji="0" lang="en-AU" sz="4800" b="1" i="0" u="none" strike="noStrike" kern="1200" cap="none" spc="0" normalizeH="0" baseline="0" noProof="0" dirty="0">
                <a:ln>
                  <a:noFill/>
                </a:ln>
                <a:solidFill>
                  <a:srgbClr val="FFC000"/>
                </a:solidFill>
                <a:effectLst/>
                <a:uLnTx/>
                <a:uFillTx/>
                <a:latin typeface="Bradley Hand ITC" panose="03070402050302030203" pitchFamily="66" charset="0"/>
                <a:ea typeface="Verdana" panose="020B0604030504040204" pitchFamily="34" charset="0"/>
                <a:cs typeface="+mn-cs"/>
              </a:rPr>
              <a:t>Trust in him </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at </a:t>
            </a:r>
            <a:r>
              <a:rPr kumimoji="0" lang="en-AU" sz="4800" b="1" i="0" u="sng" strike="noStrike" kern="1200" cap="none" spc="0" normalizeH="0" baseline="0" noProof="0" dirty="0">
                <a:ln>
                  <a:noFill/>
                </a:ln>
                <a:solidFill>
                  <a:srgbClr val="FFFF00"/>
                </a:solidFill>
                <a:effectLst/>
                <a:uLnTx/>
                <a:uFillTx/>
                <a:latin typeface="Bradley Hand ITC" panose="03070402050302030203" pitchFamily="66" charset="0"/>
                <a:ea typeface="Verdana" panose="020B0604030504040204" pitchFamily="34" charset="0"/>
                <a:cs typeface="+mn-cs"/>
              </a:rPr>
              <a:t>all</a:t>
            </a:r>
            <a:r>
              <a:rPr kumimoji="0" lang="en-AU" sz="4800" b="1" i="0" u="none" strike="noStrike" kern="1200" cap="none" spc="0" normalizeH="0" baseline="0" noProof="0" dirty="0">
                <a:ln>
                  <a:noFill/>
                </a:ln>
                <a:solidFill>
                  <a:srgbClr val="FFFF00"/>
                </a:solidFill>
                <a:effectLst/>
                <a:uLnTx/>
                <a:uFillTx/>
                <a:latin typeface="Bradley Hand ITC" panose="03070402050302030203" pitchFamily="66" charset="0"/>
                <a:ea typeface="Verdana" panose="020B0604030504040204" pitchFamily="34" charset="0"/>
                <a:cs typeface="+mn-cs"/>
              </a:rPr>
              <a:t> times</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O people;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solidFill>
                  <a:srgbClr val="FFC000"/>
                </a:solidFill>
                <a:effectLst/>
                <a:uLnTx/>
                <a:uFillTx/>
                <a:latin typeface="Bradley Hand ITC" panose="03070402050302030203" pitchFamily="66" charset="0"/>
                <a:ea typeface="Verdana" panose="020B0604030504040204" pitchFamily="34" charset="0"/>
                <a:cs typeface="+mn-cs"/>
              </a:rPr>
              <a:t>pour out your hearts before him</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God is a refuge for us.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1"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Selah.</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32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Psalm 62: 8 (ESV)</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32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p:txBody>
      </p:sp>
      <p:pic>
        <p:nvPicPr>
          <p:cNvPr id="3" name="Picture 2">
            <a:extLst>
              <a:ext uri="{FF2B5EF4-FFF2-40B4-BE49-F238E27FC236}">
                <a16:creationId xmlns:a16="http://schemas.microsoft.com/office/drawing/2014/main" id="{AC3CACE6-A6DE-A8B7-05F1-339F29D6609D}"/>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822186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F5C65F-820E-B399-9885-7F5262318B2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055750AE-282E-053F-196B-E22B1CF493EC}"/>
              </a:ext>
            </a:extLst>
          </p:cNvPr>
          <p:cNvSpPr txBox="1"/>
          <p:nvPr/>
        </p:nvSpPr>
        <p:spPr>
          <a:xfrm>
            <a:off x="421754" y="1260654"/>
            <a:ext cx="11636679" cy="48320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28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“Blessed are those</a:t>
            </a:r>
            <a:r>
              <a:rPr kumimoji="0" lang="en-AU" sz="4800" b="1" i="0" u="none" strike="noStrike" kern="1200" cap="none" spc="0" normalizeH="0" baseline="0" noProof="0" dirty="0">
                <a:ln>
                  <a:noFill/>
                </a:ln>
                <a:solidFill>
                  <a:srgbClr val="FFC000"/>
                </a:solidFill>
                <a:effectLst/>
                <a:uLnTx/>
                <a:uFillTx/>
                <a:latin typeface="Bradley Hand ITC" panose="03070402050302030203" pitchFamily="66" charset="0"/>
                <a:ea typeface="Verdana" panose="020B0604030504040204" pitchFamily="34" charset="0"/>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sng" strike="noStrike" kern="1200" cap="none" spc="0" normalizeH="0" baseline="0" noProof="0" dirty="0">
                <a:ln>
                  <a:noFill/>
                </a:ln>
                <a:solidFill>
                  <a:srgbClr val="FFC000"/>
                </a:solidFill>
                <a:effectLst/>
                <a:uLnTx/>
                <a:uFillTx/>
                <a:latin typeface="Bradley Hand ITC" panose="03070402050302030203" pitchFamily="66" charset="0"/>
                <a:ea typeface="Verdana" panose="020B0604030504040204" pitchFamily="34" charset="0"/>
                <a:cs typeface="+mn-cs"/>
              </a:rPr>
              <a:t>who have learned </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to acclaim You,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sng" strike="noStrike" kern="1200" cap="none" spc="0" normalizeH="0" baseline="0" noProof="0" dirty="0">
                <a:ln>
                  <a:noFill/>
                </a:ln>
                <a:solidFill>
                  <a:srgbClr val="FFC000"/>
                </a:solidFill>
                <a:effectLst/>
                <a:uLnTx/>
                <a:uFillTx/>
                <a:latin typeface="Bradley Hand ITC" panose="03070402050302030203" pitchFamily="66" charset="0"/>
                <a:ea typeface="Verdana" panose="020B0604030504040204" pitchFamily="34" charset="0"/>
                <a:cs typeface="+mn-cs"/>
              </a:rPr>
              <a:t>who walk </a:t>
            </a: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in the light of your presence,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4800" b="1" i="0" u="none" strike="noStrike" kern="1200" cap="none" spc="0" normalizeH="0" baseline="0" noProof="0" dirty="0">
                <a:ln>
                  <a:noFill/>
                </a:ln>
                <a:effectLst/>
                <a:uLnTx/>
                <a:uFillTx/>
                <a:latin typeface="Bradley Hand ITC" panose="03070402050302030203" pitchFamily="66" charset="0"/>
                <a:ea typeface="Verdana" panose="020B0604030504040204" pitchFamily="34" charset="0"/>
                <a:cs typeface="+mn-cs"/>
              </a:rPr>
              <a:t>O Lord.”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32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AU" sz="24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rPr>
              <a:t>Psalm 89: 15 (NIV, 1984)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AU" sz="3200" b="1" i="0" u="none" strike="noStrike" kern="1200" cap="none" spc="0" normalizeH="0" baseline="0" noProof="0" dirty="0">
              <a:ln>
                <a:noFill/>
              </a:ln>
              <a:solidFill>
                <a:srgbClr val="FFFFFF"/>
              </a:solidFill>
              <a:effectLst/>
              <a:uLnTx/>
              <a:uFillTx/>
              <a:latin typeface="Verdana" panose="020B0604030504040204" pitchFamily="34" charset="0"/>
              <a:ea typeface="Verdana" panose="020B0604030504040204" pitchFamily="34" charset="0"/>
              <a:cs typeface="+mn-cs"/>
            </a:endParaRPr>
          </a:p>
        </p:txBody>
      </p:sp>
      <p:pic>
        <p:nvPicPr>
          <p:cNvPr id="3" name="Picture 2">
            <a:extLst>
              <a:ext uri="{FF2B5EF4-FFF2-40B4-BE49-F238E27FC236}">
                <a16:creationId xmlns:a16="http://schemas.microsoft.com/office/drawing/2014/main" id="{A6387C76-CA60-EB4D-B919-6358D51EB6B5}"/>
              </a:ext>
            </a:extLst>
          </p:cNvPr>
          <p:cNvPicPr>
            <a:picLocks noChangeAspect="1"/>
          </p:cNvPicPr>
          <p:nvPr/>
        </p:nvPicPr>
        <p:blipFill>
          <a:blip r:embed="rId2"/>
          <a:stretch>
            <a:fillRect/>
          </a:stretch>
        </p:blipFill>
        <p:spPr>
          <a:xfrm>
            <a:off x="10789798" y="262859"/>
            <a:ext cx="1402202" cy="451143"/>
          </a:xfrm>
          <a:prstGeom prst="rect">
            <a:avLst/>
          </a:prstGeom>
        </p:spPr>
      </p:pic>
    </p:spTree>
    <p:extLst>
      <p:ext uri="{BB962C8B-B14F-4D97-AF65-F5344CB8AC3E}">
        <p14:creationId xmlns:p14="http://schemas.microsoft.com/office/powerpoint/2010/main" val="13148720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4825F1AF-8DBC-4E3D-9F3D-688338DA83FC}"/>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2513</TotalTime>
  <Words>2108</Words>
  <Application>Microsoft Office PowerPoint</Application>
  <PresentationFormat>Widescreen</PresentationFormat>
  <Paragraphs>344</Paragraphs>
  <Slides>48</Slides>
  <Notes>0</Notes>
  <HiddenSlides>0</HiddenSlides>
  <MMClips>0</MMClips>
  <ScaleCrop>false</ScaleCrop>
  <HeadingPairs>
    <vt:vector size="6" baseType="variant">
      <vt:variant>
        <vt:lpstr>Fonts Used</vt:lpstr>
      </vt:variant>
      <vt:variant>
        <vt:i4>14</vt:i4>
      </vt:variant>
      <vt:variant>
        <vt:lpstr>Theme</vt:lpstr>
      </vt:variant>
      <vt:variant>
        <vt:i4>2</vt:i4>
      </vt:variant>
      <vt:variant>
        <vt:lpstr>Slide Titles</vt:lpstr>
      </vt:variant>
      <vt:variant>
        <vt:i4>48</vt:i4>
      </vt:variant>
    </vt:vector>
  </HeadingPairs>
  <TitlesOfParts>
    <vt:vector size="64" baseType="lpstr">
      <vt:lpstr>Aptos</vt:lpstr>
      <vt:lpstr>Arial</vt:lpstr>
      <vt:lpstr>Atkinson Hyperlegible</vt:lpstr>
      <vt:lpstr>Atkinson Hyperlegible Bold</vt:lpstr>
      <vt:lpstr>Bradley Hand ITC</vt:lpstr>
      <vt:lpstr>Calibri</vt:lpstr>
      <vt:lpstr>Coco Gothic</vt:lpstr>
      <vt:lpstr>Freestyle Script</vt:lpstr>
      <vt:lpstr>Noto Serif Ethiopic Condensed</vt:lpstr>
      <vt:lpstr>Perandory SemiCondensed</vt:lpstr>
      <vt:lpstr>Tw Cen MT</vt:lpstr>
      <vt:lpstr>Tw Cen MT Condensed</vt:lpstr>
      <vt:lpstr>Verdana</vt:lpstr>
      <vt:lpstr>Wingdings 3</vt:lpstr>
      <vt:lpstr>Integral</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GODPLEASER words and music by Bob Hartman Dawn Treader music sesac 1983</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 Fang</dc:creator>
  <cp:lastModifiedBy>R Fang</cp:lastModifiedBy>
  <cp:revision>7</cp:revision>
  <dcterms:created xsi:type="dcterms:W3CDTF">2024-12-28T05:06:51Z</dcterms:created>
  <dcterms:modified xsi:type="dcterms:W3CDTF">2025-01-18T06:39:38Z</dcterms:modified>
</cp:coreProperties>
</file>