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 id="2147483843" r:id="rId2"/>
  </p:sldMasterIdLst>
  <p:notesMasterIdLst>
    <p:notesMasterId r:id="rId48"/>
  </p:notesMasterIdLst>
  <p:sldIdLst>
    <p:sldId id="298" r:id="rId3"/>
    <p:sldId id="297" r:id="rId4"/>
    <p:sldId id="306" r:id="rId5"/>
    <p:sldId id="307" r:id="rId6"/>
    <p:sldId id="262" r:id="rId7"/>
    <p:sldId id="281" r:id="rId8"/>
    <p:sldId id="259" r:id="rId9"/>
    <p:sldId id="300" r:id="rId10"/>
    <p:sldId id="270" r:id="rId11"/>
    <p:sldId id="273" r:id="rId12"/>
    <p:sldId id="274" r:id="rId13"/>
    <p:sldId id="275" r:id="rId14"/>
    <p:sldId id="280" r:id="rId15"/>
    <p:sldId id="276" r:id="rId16"/>
    <p:sldId id="268" r:id="rId17"/>
    <p:sldId id="269" r:id="rId18"/>
    <p:sldId id="296" r:id="rId19"/>
    <p:sldId id="271" r:id="rId20"/>
    <p:sldId id="272" r:id="rId21"/>
    <p:sldId id="279" r:id="rId22"/>
    <p:sldId id="282" r:id="rId23"/>
    <p:sldId id="278" r:id="rId24"/>
    <p:sldId id="285" r:id="rId25"/>
    <p:sldId id="286" r:id="rId26"/>
    <p:sldId id="283" r:id="rId27"/>
    <p:sldId id="284" r:id="rId28"/>
    <p:sldId id="290" r:id="rId29"/>
    <p:sldId id="293" r:id="rId30"/>
    <p:sldId id="294" r:id="rId31"/>
    <p:sldId id="308" r:id="rId32"/>
    <p:sldId id="310" r:id="rId33"/>
    <p:sldId id="311" r:id="rId34"/>
    <p:sldId id="312" r:id="rId35"/>
    <p:sldId id="309" r:id="rId36"/>
    <p:sldId id="299" r:id="rId37"/>
    <p:sldId id="301" r:id="rId38"/>
    <p:sldId id="302" r:id="rId39"/>
    <p:sldId id="303" r:id="rId40"/>
    <p:sldId id="304" r:id="rId41"/>
    <p:sldId id="305" r:id="rId42"/>
    <p:sldId id="291" r:id="rId43"/>
    <p:sldId id="289" r:id="rId44"/>
    <p:sldId id="292" r:id="rId45"/>
    <p:sldId id="267" r:id="rId46"/>
    <p:sldId id="26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91823-702E-46A6-8D65-F40EFDAB8F29}" v="189" dt="2024-12-19T05:34:29.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593" autoAdjust="0"/>
  </p:normalViewPr>
  <p:slideViewPr>
    <p:cSldViewPr snapToGrid="0">
      <p:cViewPr varScale="1">
        <p:scale>
          <a:sx n="50" d="100"/>
          <a:sy n="50" d="100"/>
        </p:scale>
        <p:origin x="1244" y="2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CBB91823-702E-46A6-8D65-F40EFDAB8F29}"/>
    <pc:docChg chg="undo redo custSel addSld delSld modSld sldOrd">
      <pc:chgData name="R Fang" userId="a349bf32b3c98127" providerId="LiveId" clId="{CBB91823-702E-46A6-8D65-F40EFDAB8F29}" dt="2024-12-21T04:32:07.988" v="1873" actId="207"/>
      <pc:docMkLst>
        <pc:docMk/>
      </pc:docMkLst>
      <pc:sldChg chg="del">
        <pc:chgData name="R Fang" userId="a349bf32b3c98127" providerId="LiveId" clId="{CBB91823-702E-46A6-8D65-F40EFDAB8F29}" dt="2024-12-18T03:06:49.865" v="871" actId="47"/>
        <pc:sldMkLst>
          <pc:docMk/>
          <pc:sldMk cId="1138231348" sldId="256"/>
        </pc:sldMkLst>
      </pc:sldChg>
      <pc:sldChg chg="modSp mod">
        <pc:chgData name="R Fang" userId="a349bf32b3c98127" providerId="LiveId" clId="{CBB91823-702E-46A6-8D65-F40EFDAB8F29}" dt="2024-12-18T03:24:49.154" v="912" actId="1076"/>
        <pc:sldMkLst>
          <pc:docMk/>
          <pc:sldMk cId="1896152205" sldId="259"/>
        </pc:sldMkLst>
        <pc:spChg chg="mod">
          <ac:chgData name="R Fang" userId="a349bf32b3c98127" providerId="LiveId" clId="{CBB91823-702E-46A6-8D65-F40EFDAB8F29}" dt="2024-12-18T03:24:49.154" v="912" actId="1076"/>
          <ac:spMkLst>
            <pc:docMk/>
            <pc:sldMk cId="1896152205" sldId="259"/>
            <ac:spMk id="3" creationId="{9281A4E0-1FAE-7357-0C45-A1138F761545}"/>
          </ac:spMkLst>
        </pc:spChg>
      </pc:sldChg>
      <pc:sldChg chg="add del">
        <pc:chgData name="R Fang" userId="a349bf32b3c98127" providerId="LiveId" clId="{CBB91823-702E-46A6-8D65-F40EFDAB8F29}" dt="2024-12-18T03:06:29.843" v="867" actId="47"/>
        <pc:sldMkLst>
          <pc:docMk/>
          <pc:sldMk cId="2529058662" sldId="260"/>
        </pc:sldMkLst>
      </pc:sldChg>
      <pc:sldChg chg="modSp add del mod">
        <pc:chgData name="R Fang" userId="a349bf32b3c98127" providerId="LiveId" clId="{CBB91823-702E-46A6-8D65-F40EFDAB8F29}" dt="2024-12-18T03:06:34.563" v="868" actId="47"/>
        <pc:sldMkLst>
          <pc:docMk/>
          <pc:sldMk cId="346110024" sldId="261"/>
        </pc:sldMkLst>
      </pc:sldChg>
      <pc:sldChg chg="addSp modSp mod ord">
        <pc:chgData name="R Fang" userId="a349bf32b3c98127" providerId="LiveId" clId="{CBB91823-702E-46A6-8D65-F40EFDAB8F29}" dt="2024-12-18T03:18:30.337" v="879" actId="1076"/>
        <pc:sldMkLst>
          <pc:docMk/>
          <pc:sldMk cId="692342500" sldId="262"/>
        </pc:sldMkLst>
        <pc:spChg chg="add mod">
          <ac:chgData name="R Fang" userId="a349bf32b3c98127" providerId="LiveId" clId="{CBB91823-702E-46A6-8D65-F40EFDAB8F29}" dt="2024-12-18T03:18:20.609" v="877" actId="1076"/>
          <ac:spMkLst>
            <pc:docMk/>
            <pc:sldMk cId="692342500" sldId="262"/>
            <ac:spMk id="2" creationId="{37F85124-6396-4A7F-C375-CE8C2B5FD32B}"/>
          </ac:spMkLst>
        </pc:spChg>
        <pc:spChg chg="mod">
          <ac:chgData name="R Fang" userId="a349bf32b3c98127" providerId="LiveId" clId="{CBB91823-702E-46A6-8D65-F40EFDAB8F29}" dt="2024-12-18T03:18:30.337" v="879" actId="1076"/>
          <ac:spMkLst>
            <pc:docMk/>
            <pc:sldMk cId="692342500" sldId="262"/>
            <ac:spMk id="3" creationId="{B14FBE0A-1045-AE38-CA7B-5A7556B0871D}"/>
          </ac:spMkLst>
        </pc:spChg>
        <pc:spChg chg="mod">
          <ac:chgData name="R Fang" userId="a349bf32b3c98127" providerId="LiveId" clId="{CBB91823-702E-46A6-8D65-F40EFDAB8F29}" dt="2024-12-18T00:04:38.160" v="22" actId="1076"/>
          <ac:spMkLst>
            <pc:docMk/>
            <pc:sldMk cId="692342500" sldId="262"/>
            <ac:spMk id="4" creationId="{93EBBAE1-4F1D-7523-E6A2-FA3993B063C7}"/>
          </ac:spMkLst>
        </pc:spChg>
        <pc:spChg chg="add mod">
          <ac:chgData name="R Fang" userId="a349bf32b3c98127" providerId="LiveId" clId="{CBB91823-702E-46A6-8D65-F40EFDAB8F29}" dt="2024-12-18T03:18:25.898" v="878" actId="1076"/>
          <ac:spMkLst>
            <pc:docMk/>
            <pc:sldMk cId="692342500" sldId="262"/>
            <ac:spMk id="6" creationId="{634B0540-0DD0-D217-D585-187BD520E730}"/>
          </ac:spMkLst>
        </pc:spChg>
      </pc:sldChg>
      <pc:sldChg chg="add del ord">
        <pc:chgData name="R Fang" userId="a349bf32b3c98127" providerId="LiveId" clId="{CBB91823-702E-46A6-8D65-F40EFDAB8F29}" dt="2024-12-18T03:25:00.446" v="914"/>
        <pc:sldMkLst>
          <pc:docMk/>
          <pc:sldMk cId="3999826647" sldId="263"/>
        </pc:sldMkLst>
      </pc:sldChg>
      <pc:sldChg chg="del ord">
        <pc:chgData name="R Fang" userId="a349bf32b3c98127" providerId="LiveId" clId="{CBB91823-702E-46A6-8D65-F40EFDAB8F29}" dt="2024-12-18T04:06:04.250" v="995" actId="47"/>
        <pc:sldMkLst>
          <pc:docMk/>
          <pc:sldMk cId="1993594676" sldId="266"/>
        </pc:sldMkLst>
      </pc:sldChg>
      <pc:sldChg chg="modSp mod">
        <pc:chgData name="R Fang" userId="a349bf32b3c98127" providerId="LiveId" clId="{CBB91823-702E-46A6-8D65-F40EFDAB8F29}" dt="2024-12-19T04:23:19.837" v="1000" actId="122"/>
        <pc:sldMkLst>
          <pc:docMk/>
          <pc:sldMk cId="3840322433" sldId="267"/>
        </pc:sldMkLst>
        <pc:spChg chg="mod">
          <ac:chgData name="R Fang" userId="a349bf32b3c98127" providerId="LiveId" clId="{CBB91823-702E-46A6-8D65-F40EFDAB8F29}" dt="2024-12-19T04:23:19.837" v="1000" actId="122"/>
          <ac:spMkLst>
            <pc:docMk/>
            <pc:sldMk cId="3840322433" sldId="267"/>
            <ac:spMk id="2" creationId="{E9048DE0-7884-DCEF-1593-64EF3257F8FB}"/>
          </ac:spMkLst>
        </pc:spChg>
        <pc:spChg chg="mod">
          <ac:chgData name="R Fang" userId="a349bf32b3c98127" providerId="LiveId" clId="{CBB91823-702E-46A6-8D65-F40EFDAB8F29}" dt="2024-12-18T03:43:14.903" v="994" actId="6549"/>
          <ac:spMkLst>
            <pc:docMk/>
            <pc:sldMk cId="3840322433" sldId="267"/>
            <ac:spMk id="3" creationId="{6EBAEE67-6741-B577-1D36-8B243B0F0079}"/>
          </ac:spMkLst>
        </pc:spChg>
      </pc:sldChg>
      <pc:sldChg chg="modSp mod">
        <pc:chgData name="R Fang" userId="a349bf32b3c98127" providerId="LiveId" clId="{CBB91823-702E-46A6-8D65-F40EFDAB8F29}" dt="2024-12-19T21:03:01.173" v="1746" actId="1076"/>
        <pc:sldMkLst>
          <pc:docMk/>
          <pc:sldMk cId="3337880787" sldId="270"/>
        </pc:sldMkLst>
        <pc:spChg chg="mod">
          <ac:chgData name="R Fang" userId="a349bf32b3c98127" providerId="LiveId" clId="{CBB91823-702E-46A6-8D65-F40EFDAB8F29}" dt="2024-12-19T21:03:01.173" v="1746" actId="1076"/>
          <ac:spMkLst>
            <pc:docMk/>
            <pc:sldMk cId="3337880787" sldId="270"/>
            <ac:spMk id="3" creationId="{FC034BD6-6F00-B7B6-D06C-92E89F4EEB4B}"/>
          </ac:spMkLst>
        </pc:spChg>
      </pc:sldChg>
      <pc:sldChg chg="modSp mod">
        <pc:chgData name="R Fang" userId="a349bf32b3c98127" providerId="LiveId" clId="{CBB91823-702E-46A6-8D65-F40EFDAB8F29}" dt="2024-12-19T21:29:54.775" v="1862" actId="1076"/>
        <pc:sldMkLst>
          <pc:docMk/>
          <pc:sldMk cId="1755025926" sldId="272"/>
        </pc:sldMkLst>
        <pc:spChg chg="mod">
          <ac:chgData name="R Fang" userId="a349bf32b3c98127" providerId="LiveId" clId="{CBB91823-702E-46A6-8D65-F40EFDAB8F29}" dt="2024-12-19T21:29:54.775" v="1862" actId="1076"/>
          <ac:spMkLst>
            <pc:docMk/>
            <pc:sldMk cId="1755025926" sldId="272"/>
            <ac:spMk id="6" creationId="{B9BEE15F-50C4-5A99-639F-8168CABDCBA5}"/>
          </ac:spMkLst>
        </pc:spChg>
      </pc:sldChg>
      <pc:sldChg chg="modSp mod">
        <pc:chgData name="R Fang" userId="a349bf32b3c98127" providerId="LiveId" clId="{CBB91823-702E-46A6-8D65-F40EFDAB8F29}" dt="2024-12-19T21:03:35.976" v="1763" actId="20577"/>
        <pc:sldMkLst>
          <pc:docMk/>
          <pc:sldMk cId="4212045197" sldId="273"/>
        </pc:sldMkLst>
        <pc:spChg chg="mod">
          <ac:chgData name="R Fang" userId="a349bf32b3c98127" providerId="LiveId" clId="{CBB91823-702E-46A6-8D65-F40EFDAB8F29}" dt="2024-12-19T21:03:35.976" v="1763" actId="20577"/>
          <ac:spMkLst>
            <pc:docMk/>
            <pc:sldMk cId="4212045197" sldId="273"/>
            <ac:spMk id="3" creationId="{8A94D77A-487E-0F0C-91AC-F886732D6392}"/>
          </ac:spMkLst>
        </pc:spChg>
      </pc:sldChg>
      <pc:sldChg chg="modSp mod">
        <pc:chgData name="R Fang" userId="a349bf32b3c98127" providerId="LiveId" clId="{CBB91823-702E-46A6-8D65-F40EFDAB8F29}" dt="2024-12-19T21:31:12.408" v="1863" actId="1076"/>
        <pc:sldMkLst>
          <pc:docMk/>
          <pc:sldMk cId="4215192601" sldId="278"/>
        </pc:sldMkLst>
        <pc:spChg chg="mod">
          <ac:chgData name="R Fang" userId="a349bf32b3c98127" providerId="LiveId" clId="{CBB91823-702E-46A6-8D65-F40EFDAB8F29}" dt="2024-12-19T21:31:12.408" v="1863" actId="1076"/>
          <ac:spMkLst>
            <pc:docMk/>
            <pc:sldMk cId="4215192601" sldId="278"/>
            <ac:spMk id="4" creationId="{CC743872-D477-F49D-D777-F976AA0905C6}"/>
          </ac:spMkLst>
        </pc:spChg>
      </pc:sldChg>
      <pc:sldChg chg="addSp delSp modSp mod setBg">
        <pc:chgData name="R Fang" userId="a349bf32b3c98127" providerId="LiveId" clId="{CBB91823-702E-46A6-8D65-F40EFDAB8F29}" dt="2024-12-19T05:23:48.431" v="1693" actId="20577"/>
        <pc:sldMkLst>
          <pc:docMk/>
          <pc:sldMk cId="4101000633" sldId="280"/>
        </pc:sldMkLst>
        <pc:graphicFrameChg chg="add mod modGraphic">
          <ac:chgData name="R Fang" userId="a349bf32b3c98127" providerId="LiveId" clId="{CBB91823-702E-46A6-8D65-F40EFDAB8F29}" dt="2024-12-19T05:23:48.431" v="1693" actId="20577"/>
          <ac:graphicFrameMkLst>
            <pc:docMk/>
            <pc:sldMk cId="4101000633" sldId="280"/>
            <ac:graphicFrameMk id="14" creationId="{3B6E0675-24FA-26B7-67C6-AA448DE04D1E}"/>
          </ac:graphicFrameMkLst>
        </pc:graphicFrameChg>
        <pc:picChg chg="mod ord">
          <ac:chgData name="R Fang" userId="a349bf32b3c98127" providerId="LiveId" clId="{CBB91823-702E-46A6-8D65-F40EFDAB8F29}" dt="2024-12-18T03:40:36.476" v="987" actId="1076"/>
          <ac:picMkLst>
            <pc:docMk/>
            <pc:sldMk cId="4101000633" sldId="280"/>
            <ac:picMk id="2" creationId="{2FB7FD6C-312B-C931-0D11-0C4357877B3D}"/>
          </ac:picMkLst>
        </pc:picChg>
        <pc:picChg chg="add mod">
          <ac:chgData name="R Fang" userId="a349bf32b3c98127" providerId="LiveId" clId="{CBB91823-702E-46A6-8D65-F40EFDAB8F29}" dt="2024-12-18T03:38:11.304" v="956" actId="1076"/>
          <ac:picMkLst>
            <pc:docMk/>
            <pc:sldMk cId="4101000633" sldId="280"/>
            <ac:picMk id="7" creationId="{926BF8AB-E0C4-30BC-2F3A-F34DD4A03225}"/>
          </ac:picMkLst>
        </pc:picChg>
        <pc:cxnChg chg="add">
          <ac:chgData name="R Fang" userId="a349bf32b3c98127" providerId="LiveId" clId="{CBB91823-702E-46A6-8D65-F40EFDAB8F29}" dt="2024-12-18T03:35:03.657" v="915" actId="26606"/>
          <ac:cxnSpMkLst>
            <pc:docMk/>
            <pc:sldMk cId="4101000633" sldId="280"/>
            <ac:cxnSpMk id="10" creationId="{5D6C8E7F-6C76-4953-BAE4-12BB009F0E2C}"/>
          </ac:cxnSpMkLst>
        </pc:cxnChg>
        <pc:cxnChg chg="add">
          <ac:chgData name="R Fang" userId="a349bf32b3c98127" providerId="LiveId" clId="{CBB91823-702E-46A6-8D65-F40EFDAB8F29}" dt="2024-12-18T03:35:03.657" v="915" actId="26606"/>
          <ac:cxnSpMkLst>
            <pc:docMk/>
            <pc:sldMk cId="4101000633" sldId="280"/>
            <ac:cxnSpMk id="12" creationId="{93F407EB-DEE0-45A7-8D9C-905C9E84850C}"/>
          </ac:cxnSpMkLst>
        </pc:cxnChg>
      </pc:sldChg>
      <pc:sldChg chg="modSp mod ord">
        <pc:chgData name="R Fang" userId="a349bf32b3c98127" providerId="LiveId" clId="{CBB91823-702E-46A6-8D65-F40EFDAB8F29}" dt="2024-12-18T03:22:56.693" v="902" actId="20577"/>
        <pc:sldMkLst>
          <pc:docMk/>
          <pc:sldMk cId="1868746755" sldId="281"/>
        </pc:sldMkLst>
        <pc:spChg chg="mod">
          <ac:chgData name="R Fang" userId="a349bf32b3c98127" providerId="LiveId" clId="{CBB91823-702E-46A6-8D65-F40EFDAB8F29}" dt="2024-12-18T03:22:56.693" v="902" actId="20577"/>
          <ac:spMkLst>
            <pc:docMk/>
            <pc:sldMk cId="1868746755" sldId="281"/>
            <ac:spMk id="3" creationId="{93517325-E1D1-EDDC-6201-237DEDF4328C}"/>
          </ac:spMkLst>
        </pc:spChg>
      </pc:sldChg>
      <pc:sldChg chg="addSp modSp mod">
        <pc:chgData name="R Fang" userId="a349bf32b3c98127" providerId="LiveId" clId="{CBB91823-702E-46A6-8D65-F40EFDAB8F29}" dt="2024-12-19T21:32:21.106" v="1868" actId="1076"/>
        <pc:sldMkLst>
          <pc:docMk/>
          <pc:sldMk cId="4264522492" sldId="284"/>
        </pc:sldMkLst>
        <pc:spChg chg="mod">
          <ac:chgData name="R Fang" userId="a349bf32b3c98127" providerId="LiveId" clId="{CBB91823-702E-46A6-8D65-F40EFDAB8F29}" dt="2024-12-19T21:32:12.657" v="1867" actId="1076"/>
          <ac:spMkLst>
            <pc:docMk/>
            <pc:sldMk cId="4264522492" sldId="284"/>
            <ac:spMk id="3" creationId="{27E85D20-0FBC-A25F-FE06-A9A280CB85E5}"/>
          </ac:spMkLst>
        </pc:spChg>
        <pc:spChg chg="add mod">
          <ac:chgData name="R Fang" userId="a349bf32b3c98127" providerId="LiveId" clId="{CBB91823-702E-46A6-8D65-F40EFDAB8F29}" dt="2024-12-19T21:32:21.106" v="1868" actId="1076"/>
          <ac:spMkLst>
            <pc:docMk/>
            <pc:sldMk cId="4264522492" sldId="284"/>
            <ac:spMk id="7" creationId="{D5CB36F3-686E-0135-9654-4C4433B94768}"/>
          </ac:spMkLst>
        </pc:spChg>
        <pc:spChg chg="add mod">
          <ac:chgData name="R Fang" userId="a349bf32b3c98127" providerId="LiveId" clId="{CBB91823-702E-46A6-8D65-F40EFDAB8F29}" dt="2024-12-19T21:32:07.072" v="1866" actId="1076"/>
          <ac:spMkLst>
            <pc:docMk/>
            <pc:sldMk cId="4264522492" sldId="284"/>
            <ac:spMk id="9" creationId="{66E61547-90A0-D60F-B52B-4D9440B132F3}"/>
          </ac:spMkLst>
        </pc:spChg>
      </pc:sldChg>
      <pc:sldChg chg="modSp mod">
        <pc:chgData name="R Fang" userId="a349bf32b3c98127" providerId="LiveId" clId="{CBB91823-702E-46A6-8D65-F40EFDAB8F29}" dt="2024-12-19T21:07:49.400" v="1791" actId="1076"/>
        <pc:sldMkLst>
          <pc:docMk/>
          <pc:sldMk cId="1337354775" sldId="285"/>
        </pc:sldMkLst>
        <pc:spChg chg="mod">
          <ac:chgData name="R Fang" userId="a349bf32b3c98127" providerId="LiveId" clId="{CBB91823-702E-46A6-8D65-F40EFDAB8F29}" dt="2024-12-19T21:07:49.400" v="1791" actId="1076"/>
          <ac:spMkLst>
            <pc:docMk/>
            <pc:sldMk cId="1337354775" sldId="285"/>
            <ac:spMk id="3" creationId="{BD393B7D-B75F-ACAB-3B87-87A444D13DA2}"/>
          </ac:spMkLst>
        </pc:spChg>
      </pc:sldChg>
      <pc:sldChg chg="addSp delSp modSp add del mod">
        <pc:chgData name="R Fang" userId="a349bf32b3c98127" providerId="LiveId" clId="{CBB91823-702E-46A6-8D65-F40EFDAB8F29}" dt="2024-12-19T05:09:17.858" v="1269" actId="47"/>
        <pc:sldMkLst>
          <pc:docMk/>
          <pc:sldMk cId="2584858106" sldId="288"/>
        </pc:sldMkLst>
      </pc:sldChg>
      <pc:sldChg chg="modSp mod">
        <pc:chgData name="R Fang" userId="a349bf32b3c98127" providerId="LiveId" clId="{CBB91823-702E-46A6-8D65-F40EFDAB8F29}" dt="2024-12-19T21:19:47.824" v="1861" actId="20577"/>
        <pc:sldMkLst>
          <pc:docMk/>
          <pc:sldMk cId="3293880947" sldId="289"/>
        </pc:sldMkLst>
        <pc:spChg chg="mod">
          <ac:chgData name="R Fang" userId="a349bf32b3c98127" providerId="LiveId" clId="{CBB91823-702E-46A6-8D65-F40EFDAB8F29}" dt="2024-12-19T21:19:47.824" v="1861" actId="20577"/>
          <ac:spMkLst>
            <pc:docMk/>
            <pc:sldMk cId="3293880947" sldId="289"/>
            <ac:spMk id="3" creationId="{D0D55694-FF50-9D45-B0C2-20EDE39622CD}"/>
          </ac:spMkLst>
        </pc:spChg>
      </pc:sldChg>
      <pc:sldChg chg="del">
        <pc:chgData name="R Fang" userId="a349bf32b3c98127" providerId="LiveId" clId="{CBB91823-702E-46A6-8D65-F40EFDAB8F29}" dt="2024-12-18T03:42:48.222" v="988" actId="47"/>
        <pc:sldMkLst>
          <pc:docMk/>
          <pc:sldMk cId="2102240325" sldId="295"/>
        </pc:sldMkLst>
      </pc:sldChg>
      <pc:sldChg chg="modSp mod ord">
        <pc:chgData name="R Fang" userId="a349bf32b3c98127" providerId="LiveId" clId="{CBB91823-702E-46A6-8D65-F40EFDAB8F29}" dt="2024-12-19T04:21:38.049" v="997" actId="115"/>
        <pc:sldMkLst>
          <pc:docMk/>
          <pc:sldMk cId="2383400265" sldId="297"/>
        </pc:sldMkLst>
        <pc:spChg chg="mod">
          <ac:chgData name="R Fang" userId="a349bf32b3c98127" providerId="LiveId" clId="{CBB91823-702E-46A6-8D65-F40EFDAB8F29}" dt="2024-12-19T04:21:38.049" v="997" actId="115"/>
          <ac:spMkLst>
            <pc:docMk/>
            <pc:sldMk cId="2383400265" sldId="297"/>
            <ac:spMk id="4" creationId="{6B150271-701E-71A1-ACE1-71382E71E9E8}"/>
          </ac:spMkLst>
        </pc:spChg>
      </pc:sldChg>
      <pc:sldChg chg="modSp mod">
        <pc:chgData name="R Fang" userId="a349bf32b3c98127" providerId="LiveId" clId="{CBB91823-702E-46A6-8D65-F40EFDAB8F29}" dt="2024-12-18T03:22:32.313" v="895" actId="20577"/>
        <pc:sldMkLst>
          <pc:docMk/>
          <pc:sldMk cId="214723406" sldId="300"/>
        </pc:sldMkLst>
        <pc:spChg chg="mod">
          <ac:chgData name="R Fang" userId="a349bf32b3c98127" providerId="LiveId" clId="{CBB91823-702E-46A6-8D65-F40EFDAB8F29}" dt="2024-12-18T03:22:32.313" v="895" actId="20577"/>
          <ac:spMkLst>
            <pc:docMk/>
            <pc:sldMk cId="214723406" sldId="300"/>
            <ac:spMk id="3" creationId="{8166BD72-8942-0CCA-D27C-F9913BBE7066}"/>
          </ac:spMkLst>
        </pc:spChg>
      </pc:sldChg>
      <pc:sldChg chg="modSp mod">
        <pc:chgData name="R Fang" userId="a349bf32b3c98127" providerId="LiveId" clId="{CBB91823-702E-46A6-8D65-F40EFDAB8F29}" dt="2024-12-19T21:16:34.400" v="1830" actId="207"/>
        <pc:sldMkLst>
          <pc:docMk/>
          <pc:sldMk cId="2173205309" sldId="301"/>
        </pc:sldMkLst>
        <pc:spChg chg="mod">
          <ac:chgData name="R Fang" userId="a349bf32b3c98127" providerId="LiveId" clId="{CBB91823-702E-46A6-8D65-F40EFDAB8F29}" dt="2024-12-19T21:16:34.400" v="1830" actId="207"/>
          <ac:spMkLst>
            <pc:docMk/>
            <pc:sldMk cId="2173205309" sldId="301"/>
            <ac:spMk id="3" creationId="{7FA79C6F-66B1-0020-BBE9-5DC9F7EB3DDC}"/>
          </ac:spMkLst>
        </pc:spChg>
      </pc:sldChg>
      <pc:sldChg chg="modSp mod">
        <pc:chgData name="R Fang" userId="a349bf32b3c98127" providerId="LiveId" clId="{CBB91823-702E-46A6-8D65-F40EFDAB8F29}" dt="2024-12-21T04:32:07.988" v="1873" actId="207"/>
        <pc:sldMkLst>
          <pc:docMk/>
          <pc:sldMk cId="4162024180" sldId="303"/>
        </pc:sldMkLst>
        <pc:spChg chg="mod">
          <ac:chgData name="R Fang" userId="a349bf32b3c98127" providerId="LiveId" clId="{CBB91823-702E-46A6-8D65-F40EFDAB8F29}" dt="2024-12-21T04:32:07.988" v="1873" actId="207"/>
          <ac:spMkLst>
            <pc:docMk/>
            <pc:sldMk cId="4162024180" sldId="303"/>
            <ac:spMk id="3" creationId="{A488E4D0-4841-93A8-0A54-6AF33A3F7D7C}"/>
          </ac:spMkLst>
        </pc:spChg>
      </pc:sldChg>
      <pc:sldChg chg="modSp mod">
        <pc:chgData name="R Fang" userId="a349bf32b3c98127" providerId="LiveId" clId="{CBB91823-702E-46A6-8D65-F40EFDAB8F29}" dt="2024-12-19T21:18:26.966" v="1841" actId="20577"/>
        <pc:sldMkLst>
          <pc:docMk/>
          <pc:sldMk cId="2028713336" sldId="304"/>
        </pc:sldMkLst>
        <pc:spChg chg="mod">
          <ac:chgData name="R Fang" userId="a349bf32b3c98127" providerId="LiveId" clId="{CBB91823-702E-46A6-8D65-F40EFDAB8F29}" dt="2024-12-19T21:18:26.966" v="1841" actId="20577"/>
          <ac:spMkLst>
            <pc:docMk/>
            <pc:sldMk cId="2028713336" sldId="304"/>
            <ac:spMk id="3" creationId="{0A7018C2-8B9B-6A26-B13E-6F3259560993}"/>
          </ac:spMkLst>
        </pc:spChg>
      </pc:sldChg>
      <pc:sldChg chg="addSp delSp modSp new mod ord setBg">
        <pc:chgData name="R Fang" userId="a349bf32b3c98127" providerId="LiveId" clId="{CBB91823-702E-46A6-8D65-F40EFDAB8F29}" dt="2024-12-18T00:16:18.507" v="66" actId="1076"/>
        <pc:sldMkLst>
          <pc:docMk/>
          <pc:sldMk cId="1608742065" sldId="306"/>
        </pc:sldMkLst>
        <pc:spChg chg="add mod">
          <ac:chgData name="R Fang" userId="a349bf32b3c98127" providerId="LiveId" clId="{CBB91823-702E-46A6-8D65-F40EFDAB8F29}" dt="2024-12-18T00:16:18.507" v="66" actId="1076"/>
          <ac:spMkLst>
            <pc:docMk/>
            <pc:sldMk cId="1608742065" sldId="306"/>
            <ac:spMk id="7" creationId="{81E22945-32B9-09B6-5455-CD629760B54F}"/>
          </ac:spMkLst>
        </pc:spChg>
        <pc:picChg chg="add mod ord">
          <ac:chgData name="R Fang" userId="a349bf32b3c98127" providerId="LiveId" clId="{CBB91823-702E-46A6-8D65-F40EFDAB8F29}" dt="2024-12-18T00:14:12.758" v="58" actId="26606"/>
          <ac:picMkLst>
            <pc:docMk/>
            <pc:sldMk cId="1608742065" sldId="306"/>
            <ac:picMk id="5" creationId="{93202E86-E3FB-EF3B-BC4E-27ABC21D1E70}"/>
          </ac:picMkLst>
        </pc:picChg>
        <pc:picChg chg="add mod">
          <ac:chgData name="R Fang" userId="a349bf32b3c98127" providerId="LiveId" clId="{CBB91823-702E-46A6-8D65-F40EFDAB8F29}" dt="2024-12-18T00:14:12.758" v="58" actId="26606"/>
          <ac:picMkLst>
            <pc:docMk/>
            <pc:sldMk cId="1608742065" sldId="306"/>
            <ac:picMk id="6" creationId="{6B1C6659-F2AA-DEA2-CD51-76A998D0EE8E}"/>
          </ac:picMkLst>
        </pc:picChg>
      </pc:sldChg>
      <pc:sldChg chg="addSp modSp new del mod setBg">
        <pc:chgData name="R Fang" userId="a349bf32b3c98127" providerId="LiveId" clId="{CBB91823-702E-46A6-8D65-F40EFDAB8F29}" dt="2024-12-18T00:09:17.361" v="32" actId="47"/>
        <pc:sldMkLst>
          <pc:docMk/>
          <pc:sldMk cId="3701986178" sldId="306"/>
        </pc:sldMkLst>
      </pc:sldChg>
      <pc:sldChg chg="modSp add del mod">
        <pc:chgData name="R Fang" userId="a349bf32b3c98127" providerId="LiveId" clId="{CBB91823-702E-46A6-8D65-F40EFDAB8F29}" dt="2024-12-18T03:04:10.119" v="848" actId="6549"/>
        <pc:sldMkLst>
          <pc:docMk/>
          <pc:sldMk cId="662374591" sldId="307"/>
        </pc:sldMkLst>
        <pc:spChg chg="mod">
          <ac:chgData name="R Fang" userId="a349bf32b3c98127" providerId="LiveId" clId="{CBB91823-702E-46A6-8D65-F40EFDAB8F29}" dt="2024-12-18T03:04:10.119" v="848" actId="6549"/>
          <ac:spMkLst>
            <pc:docMk/>
            <pc:sldMk cId="662374591" sldId="307"/>
            <ac:spMk id="5" creationId="{766BB59F-210F-6A3F-4FAF-5F5A6182D421}"/>
          </ac:spMkLst>
        </pc:spChg>
      </pc:sldChg>
      <pc:sldChg chg="addSp delSp modSp add mod setBg delDesignElem">
        <pc:chgData name="R Fang" userId="a349bf32b3c98127" providerId="LiveId" clId="{CBB91823-702E-46A6-8D65-F40EFDAB8F29}" dt="2024-12-19T04:29:53.102" v="1031" actId="1076"/>
        <pc:sldMkLst>
          <pc:docMk/>
          <pc:sldMk cId="2618533398" sldId="308"/>
        </pc:sldMkLst>
        <pc:spChg chg="mod">
          <ac:chgData name="R Fang" userId="a349bf32b3c98127" providerId="LiveId" clId="{CBB91823-702E-46A6-8D65-F40EFDAB8F29}" dt="2024-12-19T04:29:41.887" v="1030" actId="20577"/>
          <ac:spMkLst>
            <pc:docMk/>
            <pc:sldMk cId="2618533398" sldId="308"/>
            <ac:spMk id="2" creationId="{3EA9C756-EF23-44BB-02DF-C678223A1352}"/>
          </ac:spMkLst>
        </pc:spChg>
        <pc:spChg chg="mod">
          <ac:chgData name="R Fang" userId="a349bf32b3c98127" providerId="LiveId" clId="{CBB91823-702E-46A6-8D65-F40EFDAB8F29}" dt="2024-12-19T04:29:28.409" v="1020" actId="26606"/>
          <ac:spMkLst>
            <pc:docMk/>
            <pc:sldMk cId="2618533398" sldId="308"/>
            <ac:spMk id="3" creationId="{423C72F4-2EF6-8549-7DC3-422F36D9D965}"/>
          </ac:spMkLst>
        </pc:spChg>
        <pc:spChg chg="add">
          <ac:chgData name="R Fang" userId="a349bf32b3c98127" providerId="LiveId" clId="{CBB91823-702E-46A6-8D65-F40EFDAB8F29}" dt="2024-12-19T04:29:28.409" v="1020" actId="26606"/>
          <ac:spMkLst>
            <pc:docMk/>
            <pc:sldMk cId="2618533398" sldId="308"/>
            <ac:spMk id="9" creationId="{80F59E08-068B-4AE9-B218-3AE4265DA760}"/>
          </ac:spMkLst>
        </pc:spChg>
        <pc:spChg chg="add">
          <ac:chgData name="R Fang" userId="a349bf32b3c98127" providerId="LiveId" clId="{CBB91823-702E-46A6-8D65-F40EFDAB8F29}" dt="2024-12-19T04:29:28.409" v="1020" actId="26606"/>
          <ac:spMkLst>
            <pc:docMk/>
            <pc:sldMk cId="2618533398" sldId="308"/>
            <ac:spMk id="11" creationId="{E3C24D4B-1434-4076-86ED-1AA5B25F1E24}"/>
          </ac:spMkLst>
        </pc:spChg>
        <pc:picChg chg="mod ord">
          <ac:chgData name="R Fang" userId="a349bf32b3c98127" providerId="LiveId" clId="{CBB91823-702E-46A6-8D65-F40EFDAB8F29}" dt="2024-12-19T04:29:53.102" v="1031" actId="1076"/>
          <ac:picMkLst>
            <pc:docMk/>
            <pc:sldMk cId="2618533398" sldId="308"/>
            <ac:picMk id="5" creationId="{786785C6-6163-7CAB-2BC9-D58103295159}"/>
          </ac:picMkLst>
        </pc:picChg>
        <pc:picChg chg="add mod">
          <ac:chgData name="R Fang" userId="a349bf32b3c98127" providerId="LiveId" clId="{CBB91823-702E-46A6-8D65-F40EFDAB8F29}" dt="2024-12-19T04:29:28.409" v="1020" actId="26606"/>
          <ac:picMkLst>
            <pc:docMk/>
            <pc:sldMk cId="2618533398" sldId="308"/>
            <ac:picMk id="6" creationId="{084DC576-D106-7777-72A5-B5602AD55765}"/>
          </ac:picMkLst>
        </pc:picChg>
        <pc:picChg chg="add mod">
          <ac:chgData name="R Fang" userId="a349bf32b3c98127" providerId="LiveId" clId="{CBB91823-702E-46A6-8D65-F40EFDAB8F29}" dt="2024-12-19T04:29:28.409" v="1020" actId="26606"/>
          <ac:picMkLst>
            <pc:docMk/>
            <pc:sldMk cId="2618533398" sldId="308"/>
            <ac:picMk id="7" creationId="{BD409B38-4C74-F907-4B64-6FD5BF8A0221}"/>
          </ac:picMkLst>
        </pc:picChg>
        <pc:cxnChg chg="add">
          <ac:chgData name="R Fang" userId="a349bf32b3c98127" providerId="LiveId" clId="{CBB91823-702E-46A6-8D65-F40EFDAB8F29}" dt="2024-12-19T04:29:28.409" v="1020" actId="26606"/>
          <ac:cxnSpMkLst>
            <pc:docMk/>
            <pc:sldMk cId="2618533398" sldId="308"/>
            <ac:cxnSpMk id="16" creationId="{2325E77D-BAC4-46D3-9548-CDE6C83CB568}"/>
          </ac:cxnSpMkLst>
        </pc:cxnChg>
        <pc:cxnChg chg="add">
          <ac:chgData name="R Fang" userId="a349bf32b3c98127" providerId="LiveId" clId="{CBB91823-702E-46A6-8D65-F40EFDAB8F29}" dt="2024-12-19T04:29:28.409" v="1020" actId="26606"/>
          <ac:cxnSpMkLst>
            <pc:docMk/>
            <pc:sldMk cId="2618533398" sldId="308"/>
            <ac:cxnSpMk id="18" creationId="{298748E2-AA8C-471A-9A9B-31C2ECE1314D}"/>
          </ac:cxnSpMkLst>
        </pc:cxnChg>
      </pc:sldChg>
      <pc:sldChg chg="addSp delSp modSp mod setBg">
        <pc:chgData name="R Fang" userId="a349bf32b3c98127" providerId="LiveId" clId="{CBB91823-702E-46A6-8D65-F40EFDAB8F29}" dt="2024-12-19T04:53:38.189" v="1268" actId="1076"/>
        <pc:sldMkLst>
          <pc:docMk/>
          <pc:sldMk cId="584100877" sldId="309"/>
        </pc:sldMkLst>
        <pc:spChg chg="add del mod">
          <ac:chgData name="R Fang" userId="a349bf32b3c98127" providerId="LiveId" clId="{CBB91823-702E-46A6-8D65-F40EFDAB8F29}" dt="2024-12-19T04:49:37.562" v="1222" actId="27636"/>
          <ac:spMkLst>
            <pc:docMk/>
            <pc:sldMk cId="584100877" sldId="309"/>
            <ac:spMk id="3" creationId="{5738F670-31FB-2824-46B9-8E64F81810CB}"/>
          </ac:spMkLst>
        </pc:spChg>
        <pc:spChg chg="add mod">
          <ac:chgData name="R Fang" userId="a349bf32b3c98127" providerId="LiveId" clId="{CBB91823-702E-46A6-8D65-F40EFDAB8F29}" dt="2024-12-19T04:51:32.459" v="1260" actId="1076"/>
          <ac:spMkLst>
            <pc:docMk/>
            <pc:sldMk cId="584100877" sldId="309"/>
            <ac:spMk id="7" creationId="{79811247-4113-DA55-E482-2AD8A2CA77DD}"/>
          </ac:spMkLst>
        </pc:spChg>
        <pc:spChg chg="add mod">
          <ac:chgData name="R Fang" userId="a349bf32b3c98127" providerId="LiveId" clId="{CBB91823-702E-46A6-8D65-F40EFDAB8F29}" dt="2024-12-19T04:53:38.189" v="1268" actId="1076"/>
          <ac:spMkLst>
            <pc:docMk/>
            <pc:sldMk cId="584100877" sldId="309"/>
            <ac:spMk id="8" creationId="{4E138660-B2B4-D776-7629-AF66248A4D5B}"/>
          </ac:spMkLst>
        </pc:spChg>
        <pc:spChg chg="add mod">
          <ac:chgData name="R Fang" userId="a349bf32b3c98127" providerId="LiveId" clId="{CBB91823-702E-46A6-8D65-F40EFDAB8F29}" dt="2024-12-19T04:50:42.496" v="1243" actId="1076"/>
          <ac:spMkLst>
            <pc:docMk/>
            <pc:sldMk cId="584100877" sldId="309"/>
            <ac:spMk id="11" creationId="{CBD042B8-D1D3-68A6-2F3E-E4FF947B4647}"/>
          </ac:spMkLst>
        </pc:spChg>
        <pc:spChg chg="add mod">
          <ac:chgData name="R Fang" userId="a349bf32b3c98127" providerId="LiveId" clId="{CBB91823-702E-46A6-8D65-F40EFDAB8F29}" dt="2024-12-19T04:51:16.772" v="1258" actId="1076"/>
          <ac:spMkLst>
            <pc:docMk/>
            <pc:sldMk cId="584100877" sldId="309"/>
            <ac:spMk id="13" creationId="{53B583AC-8396-362F-C62E-DFC52D589BB2}"/>
          </ac:spMkLst>
        </pc:spChg>
        <pc:picChg chg="mod">
          <ac:chgData name="R Fang" userId="a349bf32b3c98127" providerId="LiveId" clId="{CBB91823-702E-46A6-8D65-F40EFDAB8F29}" dt="2024-12-19T04:46:18.137" v="1185"/>
          <ac:picMkLst>
            <pc:docMk/>
            <pc:sldMk cId="584100877" sldId="309"/>
            <ac:picMk id="2" creationId="{19C7EB3D-F5B8-0F24-CC6C-6C466D7E7581}"/>
          </ac:picMkLst>
        </pc:picChg>
      </pc:sldChg>
      <pc:sldChg chg="addSp delSp add del setBg delDesignElem">
        <pc:chgData name="R Fang" userId="a349bf32b3c98127" providerId="LiveId" clId="{CBB91823-702E-46A6-8D65-F40EFDAB8F29}" dt="2024-12-19T04:44:14.784" v="1171"/>
        <pc:sldMkLst>
          <pc:docMk/>
          <pc:sldMk cId="3756660997" sldId="309"/>
        </pc:sldMkLst>
      </pc:sldChg>
      <pc:sldChg chg="add del">
        <pc:chgData name="R Fang" userId="a349bf32b3c98127" providerId="LiveId" clId="{CBB91823-702E-46A6-8D65-F40EFDAB8F29}" dt="2024-12-19T04:43:56.097" v="1166"/>
        <pc:sldMkLst>
          <pc:docMk/>
          <pc:sldMk cId="368903224" sldId="310"/>
        </pc:sldMkLst>
      </pc:sldChg>
      <pc:sldChg chg="modSp add mod">
        <pc:chgData name="R Fang" userId="a349bf32b3c98127" providerId="LiveId" clId="{CBB91823-702E-46A6-8D65-F40EFDAB8F29}" dt="2024-12-19T21:33:53.552" v="1872" actId="207"/>
        <pc:sldMkLst>
          <pc:docMk/>
          <pc:sldMk cId="3960126773" sldId="310"/>
        </pc:sldMkLst>
        <pc:spChg chg="mod">
          <ac:chgData name="R Fang" userId="a349bf32b3c98127" providerId="LiveId" clId="{CBB91823-702E-46A6-8D65-F40EFDAB8F29}" dt="2024-12-19T21:33:53.552" v="1872" actId="207"/>
          <ac:spMkLst>
            <pc:docMk/>
            <pc:sldMk cId="3960126773" sldId="310"/>
            <ac:spMk id="3" creationId="{BB46F6CC-107B-6287-D475-CD617BB0AA43}"/>
          </ac:spMkLst>
        </pc:spChg>
      </pc:sldChg>
      <pc:sldChg chg="modSp add mod">
        <pc:chgData name="R Fang" userId="a349bf32b3c98127" providerId="LiveId" clId="{CBB91823-702E-46A6-8D65-F40EFDAB8F29}" dt="2024-12-19T21:13:10.944" v="1828" actId="20577"/>
        <pc:sldMkLst>
          <pc:docMk/>
          <pc:sldMk cId="1108297827" sldId="311"/>
        </pc:sldMkLst>
        <pc:spChg chg="mod">
          <ac:chgData name="R Fang" userId="a349bf32b3c98127" providerId="LiveId" clId="{CBB91823-702E-46A6-8D65-F40EFDAB8F29}" dt="2024-12-19T21:13:10.944" v="1828" actId="20577"/>
          <ac:spMkLst>
            <pc:docMk/>
            <pc:sldMk cId="1108297827" sldId="311"/>
            <ac:spMk id="3" creationId="{547FFAA3-2890-C904-218D-466AD168D969}"/>
          </ac:spMkLst>
        </pc:spChg>
      </pc:sldChg>
      <pc:sldChg chg="modSp add mod">
        <pc:chgData name="R Fang" userId="a349bf32b3c98127" providerId="LiveId" clId="{CBB91823-702E-46A6-8D65-F40EFDAB8F29}" dt="2024-12-19T21:13:20.797" v="1829" actId="255"/>
        <pc:sldMkLst>
          <pc:docMk/>
          <pc:sldMk cId="3965247348" sldId="312"/>
        </pc:sldMkLst>
        <pc:spChg chg="mod">
          <ac:chgData name="R Fang" userId="a349bf32b3c98127" providerId="LiveId" clId="{CBB91823-702E-46A6-8D65-F40EFDAB8F29}" dt="2024-12-19T21:13:20.797" v="1829" actId="255"/>
          <ac:spMkLst>
            <pc:docMk/>
            <pc:sldMk cId="3965247348" sldId="312"/>
            <ac:spMk id="3" creationId="{B3783CAB-EAAC-AEBC-73A1-B08DF27C339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0D6B7-0C81-4BCD-BABE-280D9AFDDB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A3121EA-2E15-4D0C-A73E-E808A79041DA}">
      <dgm:prSet/>
      <dgm:spPr/>
      <dgm:t>
        <a:bodyPr/>
        <a:lstStyle/>
        <a:p>
          <a:r>
            <a:rPr lang="en-US" b="1" dirty="0"/>
            <a:t>THIS CHRISTMAS, WILL WE GIVE </a:t>
          </a:r>
        </a:p>
        <a:p>
          <a:r>
            <a:rPr lang="en-US" b="1" dirty="0"/>
            <a:t>NO ROOM TO JESUS CHRIST IN OUR</a:t>
          </a:r>
          <a:endParaRPr lang="en-US" dirty="0"/>
        </a:p>
      </dgm:t>
    </dgm:pt>
    <dgm:pt modelId="{02F038E3-C45D-4F2C-9800-5AE35B5C7A30}" type="parTrans" cxnId="{2A043CC9-46FD-4649-821C-0239179A207F}">
      <dgm:prSet/>
      <dgm:spPr/>
      <dgm:t>
        <a:bodyPr/>
        <a:lstStyle/>
        <a:p>
          <a:endParaRPr lang="en-US"/>
        </a:p>
      </dgm:t>
    </dgm:pt>
    <dgm:pt modelId="{0EA7B3FB-6C40-4569-BCB9-BE0464A9F955}" type="sibTrans" cxnId="{2A043CC9-46FD-4649-821C-0239179A207F}">
      <dgm:prSet/>
      <dgm:spPr/>
      <dgm:t>
        <a:bodyPr/>
        <a:lstStyle/>
        <a:p>
          <a:endParaRPr lang="en-US"/>
        </a:p>
      </dgm:t>
    </dgm:pt>
    <dgm:pt modelId="{DA079256-1E61-4404-A1F9-86B90E119F72}">
      <dgm:prSet/>
      <dgm:spPr/>
      <dgm:t>
        <a:bodyPr/>
        <a:lstStyle/>
        <a:p>
          <a:r>
            <a:rPr lang="en-US" b="1" dirty="0"/>
            <a:t>FEELINGS,THOUGHTS, </a:t>
          </a:r>
          <a:endParaRPr lang="en-US" dirty="0"/>
        </a:p>
      </dgm:t>
    </dgm:pt>
    <dgm:pt modelId="{BCDA42C9-A17A-4110-9C6E-3B34E077EBFB}" type="parTrans" cxnId="{448C7DFF-C8FF-4467-8AEC-4E241D2FAB42}">
      <dgm:prSet/>
      <dgm:spPr/>
      <dgm:t>
        <a:bodyPr/>
        <a:lstStyle/>
        <a:p>
          <a:endParaRPr lang="en-US"/>
        </a:p>
      </dgm:t>
    </dgm:pt>
    <dgm:pt modelId="{88D45055-4A4B-4839-905D-108D944B2BC7}" type="sibTrans" cxnId="{448C7DFF-C8FF-4467-8AEC-4E241D2FAB42}">
      <dgm:prSet/>
      <dgm:spPr/>
      <dgm:t>
        <a:bodyPr/>
        <a:lstStyle/>
        <a:p>
          <a:endParaRPr lang="en-US"/>
        </a:p>
      </dgm:t>
    </dgm:pt>
    <dgm:pt modelId="{066BA6E3-7C19-47EA-B633-829F2167C12C}">
      <dgm:prSet/>
      <dgm:spPr/>
      <dgm:t>
        <a:bodyPr/>
        <a:lstStyle/>
        <a:p>
          <a:r>
            <a:rPr lang="en-US" b="1" dirty="0"/>
            <a:t>AFFECTIONS, WISHES,  </a:t>
          </a:r>
          <a:endParaRPr lang="en-US" dirty="0"/>
        </a:p>
      </dgm:t>
    </dgm:pt>
    <dgm:pt modelId="{D0397EE4-1152-4215-BE02-9504964384A7}" type="parTrans" cxnId="{B95A1D49-F698-48E3-B1E3-6F4A674E2E92}">
      <dgm:prSet/>
      <dgm:spPr/>
      <dgm:t>
        <a:bodyPr/>
        <a:lstStyle/>
        <a:p>
          <a:endParaRPr lang="en-US"/>
        </a:p>
      </dgm:t>
    </dgm:pt>
    <dgm:pt modelId="{34AFD397-8360-4431-BACD-FABDF198E599}" type="sibTrans" cxnId="{B95A1D49-F698-48E3-B1E3-6F4A674E2E92}">
      <dgm:prSet/>
      <dgm:spPr/>
      <dgm:t>
        <a:bodyPr/>
        <a:lstStyle/>
        <a:p>
          <a:endParaRPr lang="en-US"/>
        </a:p>
      </dgm:t>
    </dgm:pt>
    <dgm:pt modelId="{2DFC43B3-7BEB-4FA5-8066-D7C452C1D2C2}">
      <dgm:prSet/>
      <dgm:spPr/>
      <dgm:t>
        <a:bodyPr/>
        <a:lstStyle/>
        <a:p>
          <a:r>
            <a:rPr lang="en-US" b="1" dirty="0"/>
            <a:t>DECISIONS, ACTIONS </a:t>
          </a:r>
          <a:endParaRPr lang="en-US" dirty="0"/>
        </a:p>
      </dgm:t>
    </dgm:pt>
    <dgm:pt modelId="{A4FBD483-9AAB-445C-94BC-A9BB96B73246}" type="parTrans" cxnId="{CBE1163E-5C48-4579-B994-E69923083BF0}">
      <dgm:prSet/>
      <dgm:spPr/>
      <dgm:t>
        <a:bodyPr/>
        <a:lstStyle/>
        <a:p>
          <a:endParaRPr lang="en-US"/>
        </a:p>
      </dgm:t>
    </dgm:pt>
    <dgm:pt modelId="{24EE4C35-3B02-4D8E-A55F-20D9A9467521}" type="sibTrans" cxnId="{CBE1163E-5C48-4579-B994-E69923083BF0}">
      <dgm:prSet/>
      <dgm:spPr/>
      <dgm:t>
        <a:bodyPr/>
        <a:lstStyle/>
        <a:p>
          <a:endParaRPr lang="en-US"/>
        </a:p>
      </dgm:t>
    </dgm:pt>
    <dgm:pt modelId="{08848CA5-1FE5-4FE2-8DA0-E2404128B7C9}">
      <dgm:prSet/>
      <dgm:spPr/>
      <dgm:t>
        <a:bodyPr/>
        <a:lstStyle/>
        <a:p>
          <a:r>
            <a:rPr lang="en-US" b="1"/>
            <a:t>OR </a:t>
          </a:r>
          <a:endParaRPr lang="en-US"/>
        </a:p>
      </dgm:t>
    </dgm:pt>
    <dgm:pt modelId="{D65709A9-6A34-422A-8A70-2341050372A9}" type="parTrans" cxnId="{C4B803C4-1FD7-41C8-9975-483A88B373BB}">
      <dgm:prSet/>
      <dgm:spPr/>
      <dgm:t>
        <a:bodyPr/>
        <a:lstStyle/>
        <a:p>
          <a:endParaRPr lang="en-US"/>
        </a:p>
      </dgm:t>
    </dgm:pt>
    <dgm:pt modelId="{65CFF041-54EA-4139-9B25-708B3421C0E9}" type="sibTrans" cxnId="{C4B803C4-1FD7-41C8-9975-483A88B373BB}">
      <dgm:prSet/>
      <dgm:spPr/>
      <dgm:t>
        <a:bodyPr/>
        <a:lstStyle/>
        <a:p>
          <a:endParaRPr lang="en-US"/>
        </a:p>
      </dgm:t>
    </dgm:pt>
    <dgm:pt modelId="{560D354C-E533-4D51-A087-8C96BE452ADE}">
      <dgm:prSet/>
      <dgm:spPr/>
      <dgm:t>
        <a:bodyPr/>
        <a:lstStyle/>
        <a:p>
          <a:r>
            <a:rPr lang="en-US" b="1"/>
            <a:t>OUR DAILY CONDUCT? </a:t>
          </a:r>
          <a:endParaRPr lang="en-US"/>
        </a:p>
      </dgm:t>
    </dgm:pt>
    <dgm:pt modelId="{3CD4BD13-3265-4821-A4B7-5E122D760EE8}" type="parTrans" cxnId="{2BC779AF-0D19-478A-84BC-CC3B974070FF}">
      <dgm:prSet/>
      <dgm:spPr/>
      <dgm:t>
        <a:bodyPr/>
        <a:lstStyle/>
        <a:p>
          <a:endParaRPr lang="en-US"/>
        </a:p>
      </dgm:t>
    </dgm:pt>
    <dgm:pt modelId="{06FD8352-59F9-4490-8737-E1B05B3CBCE4}" type="sibTrans" cxnId="{2BC779AF-0D19-478A-84BC-CC3B974070FF}">
      <dgm:prSet/>
      <dgm:spPr/>
      <dgm:t>
        <a:bodyPr/>
        <a:lstStyle/>
        <a:p>
          <a:endParaRPr lang="en-US"/>
        </a:p>
      </dgm:t>
    </dgm:pt>
    <dgm:pt modelId="{D3BCF1CA-358F-4364-AAFA-E5BDDCAC280B}" type="pres">
      <dgm:prSet presAssocID="{5D80D6B7-0C81-4BCD-BABE-280D9AFDDB6A}" presName="vert0" presStyleCnt="0">
        <dgm:presLayoutVars>
          <dgm:dir/>
          <dgm:animOne val="branch"/>
          <dgm:animLvl val="lvl"/>
        </dgm:presLayoutVars>
      </dgm:prSet>
      <dgm:spPr/>
    </dgm:pt>
    <dgm:pt modelId="{2FB8C98C-6D94-43FE-8C79-6F58E059E5F1}" type="pres">
      <dgm:prSet presAssocID="{2A3121EA-2E15-4D0C-A73E-E808A79041DA}" presName="thickLine" presStyleLbl="alignNode1" presStyleIdx="0" presStyleCnt="6"/>
      <dgm:spPr/>
    </dgm:pt>
    <dgm:pt modelId="{9681DE9C-FA5F-48DB-BC0B-CFB76451AAB7}" type="pres">
      <dgm:prSet presAssocID="{2A3121EA-2E15-4D0C-A73E-E808A79041DA}" presName="horz1" presStyleCnt="0"/>
      <dgm:spPr/>
    </dgm:pt>
    <dgm:pt modelId="{501270F7-4F1F-4CC8-A402-DA43EAE4B142}" type="pres">
      <dgm:prSet presAssocID="{2A3121EA-2E15-4D0C-A73E-E808A79041DA}" presName="tx1" presStyleLbl="revTx" presStyleIdx="0" presStyleCnt="6"/>
      <dgm:spPr/>
    </dgm:pt>
    <dgm:pt modelId="{ADCD9A6D-42FD-443F-8E24-4CC84AD3FC96}" type="pres">
      <dgm:prSet presAssocID="{2A3121EA-2E15-4D0C-A73E-E808A79041DA}" presName="vert1" presStyleCnt="0"/>
      <dgm:spPr/>
    </dgm:pt>
    <dgm:pt modelId="{6DC5B611-661D-4A1C-99C3-2E34C9C3CB12}" type="pres">
      <dgm:prSet presAssocID="{DA079256-1E61-4404-A1F9-86B90E119F72}" presName="thickLine" presStyleLbl="alignNode1" presStyleIdx="1" presStyleCnt="6"/>
      <dgm:spPr/>
    </dgm:pt>
    <dgm:pt modelId="{1A6B3FAD-F9D1-4B3B-A58A-0868EE6FD483}" type="pres">
      <dgm:prSet presAssocID="{DA079256-1E61-4404-A1F9-86B90E119F72}" presName="horz1" presStyleCnt="0"/>
      <dgm:spPr/>
    </dgm:pt>
    <dgm:pt modelId="{9F4BA16D-B509-4651-B36F-51691CF0E5DC}" type="pres">
      <dgm:prSet presAssocID="{DA079256-1E61-4404-A1F9-86B90E119F72}" presName="tx1" presStyleLbl="revTx" presStyleIdx="1" presStyleCnt="6"/>
      <dgm:spPr/>
    </dgm:pt>
    <dgm:pt modelId="{66427EC3-B2B2-49A8-8D9E-8ACD80E5E946}" type="pres">
      <dgm:prSet presAssocID="{DA079256-1E61-4404-A1F9-86B90E119F72}" presName="vert1" presStyleCnt="0"/>
      <dgm:spPr/>
    </dgm:pt>
    <dgm:pt modelId="{7EAEEB52-D846-4143-AAAC-25CB4895811E}" type="pres">
      <dgm:prSet presAssocID="{066BA6E3-7C19-47EA-B633-829F2167C12C}" presName="thickLine" presStyleLbl="alignNode1" presStyleIdx="2" presStyleCnt="6"/>
      <dgm:spPr/>
    </dgm:pt>
    <dgm:pt modelId="{09EEA9FA-CB5A-427C-9E10-54645FA7AD10}" type="pres">
      <dgm:prSet presAssocID="{066BA6E3-7C19-47EA-B633-829F2167C12C}" presName="horz1" presStyleCnt="0"/>
      <dgm:spPr/>
    </dgm:pt>
    <dgm:pt modelId="{17D9ED67-97EA-4CF4-8595-8D62C77F8C15}" type="pres">
      <dgm:prSet presAssocID="{066BA6E3-7C19-47EA-B633-829F2167C12C}" presName="tx1" presStyleLbl="revTx" presStyleIdx="2" presStyleCnt="6"/>
      <dgm:spPr/>
    </dgm:pt>
    <dgm:pt modelId="{B7F02E50-1A56-40A8-AC75-4729EA1FE33F}" type="pres">
      <dgm:prSet presAssocID="{066BA6E3-7C19-47EA-B633-829F2167C12C}" presName="vert1" presStyleCnt="0"/>
      <dgm:spPr/>
    </dgm:pt>
    <dgm:pt modelId="{854BA43A-F102-4C24-AED6-FCFB17C585A8}" type="pres">
      <dgm:prSet presAssocID="{2DFC43B3-7BEB-4FA5-8066-D7C452C1D2C2}" presName="thickLine" presStyleLbl="alignNode1" presStyleIdx="3" presStyleCnt="6"/>
      <dgm:spPr/>
    </dgm:pt>
    <dgm:pt modelId="{DFB2393A-C0F7-4225-903A-F8C4BB3FE5D2}" type="pres">
      <dgm:prSet presAssocID="{2DFC43B3-7BEB-4FA5-8066-D7C452C1D2C2}" presName="horz1" presStyleCnt="0"/>
      <dgm:spPr/>
    </dgm:pt>
    <dgm:pt modelId="{EF8C8803-731D-4801-8261-7E347A29D799}" type="pres">
      <dgm:prSet presAssocID="{2DFC43B3-7BEB-4FA5-8066-D7C452C1D2C2}" presName="tx1" presStyleLbl="revTx" presStyleIdx="3" presStyleCnt="6"/>
      <dgm:spPr/>
    </dgm:pt>
    <dgm:pt modelId="{3BC21D35-2AF7-4893-82D4-70F71D172C0E}" type="pres">
      <dgm:prSet presAssocID="{2DFC43B3-7BEB-4FA5-8066-D7C452C1D2C2}" presName="vert1" presStyleCnt="0"/>
      <dgm:spPr/>
    </dgm:pt>
    <dgm:pt modelId="{4805B181-688B-44FC-9471-7DB0A6AA2E09}" type="pres">
      <dgm:prSet presAssocID="{08848CA5-1FE5-4FE2-8DA0-E2404128B7C9}" presName="thickLine" presStyleLbl="alignNode1" presStyleIdx="4" presStyleCnt="6"/>
      <dgm:spPr/>
    </dgm:pt>
    <dgm:pt modelId="{0F460A9A-73F1-4BD5-8967-C45DD9A5CF61}" type="pres">
      <dgm:prSet presAssocID="{08848CA5-1FE5-4FE2-8DA0-E2404128B7C9}" presName="horz1" presStyleCnt="0"/>
      <dgm:spPr/>
    </dgm:pt>
    <dgm:pt modelId="{B3AD98DC-CF82-429F-9CBC-A53118B5AD45}" type="pres">
      <dgm:prSet presAssocID="{08848CA5-1FE5-4FE2-8DA0-E2404128B7C9}" presName="tx1" presStyleLbl="revTx" presStyleIdx="4" presStyleCnt="6"/>
      <dgm:spPr/>
    </dgm:pt>
    <dgm:pt modelId="{277BC2F6-4464-42E9-8BE8-09E6646A312A}" type="pres">
      <dgm:prSet presAssocID="{08848CA5-1FE5-4FE2-8DA0-E2404128B7C9}" presName="vert1" presStyleCnt="0"/>
      <dgm:spPr/>
    </dgm:pt>
    <dgm:pt modelId="{4A6EBB10-A962-4DA9-BB5A-1EADE8B169AE}" type="pres">
      <dgm:prSet presAssocID="{560D354C-E533-4D51-A087-8C96BE452ADE}" presName="thickLine" presStyleLbl="alignNode1" presStyleIdx="5" presStyleCnt="6"/>
      <dgm:spPr/>
    </dgm:pt>
    <dgm:pt modelId="{EC0F4D10-93B3-4D96-A3C8-056B91943921}" type="pres">
      <dgm:prSet presAssocID="{560D354C-E533-4D51-A087-8C96BE452ADE}" presName="horz1" presStyleCnt="0"/>
      <dgm:spPr/>
    </dgm:pt>
    <dgm:pt modelId="{389C3C57-498C-4A4B-9AA2-9A6A826DF2CD}" type="pres">
      <dgm:prSet presAssocID="{560D354C-E533-4D51-A087-8C96BE452ADE}" presName="tx1" presStyleLbl="revTx" presStyleIdx="5" presStyleCnt="6"/>
      <dgm:spPr/>
    </dgm:pt>
    <dgm:pt modelId="{270BF96B-7D7B-41FB-A8BD-BFA7BE8CF9FB}" type="pres">
      <dgm:prSet presAssocID="{560D354C-E533-4D51-A087-8C96BE452ADE}" presName="vert1" presStyleCnt="0"/>
      <dgm:spPr/>
    </dgm:pt>
  </dgm:ptLst>
  <dgm:cxnLst>
    <dgm:cxn modelId="{BF78D10E-401A-4BE8-BEB4-D7DB1D65FF96}" type="presOf" srcId="{066BA6E3-7C19-47EA-B633-829F2167C12C}" destId="{17D9ED67-97EA-4CF4-8595-8D62C77F8C15}" srcOrd="0" destOrd="0" presId="urn:microsoft.com/office/officeart/2008/layout/LinedList"/>
    <dgm:cxn modelId="{88083533-B2FA-4DBE-B9D9-D7746576006E}" type="presOf" srcId="{560D354C-E533-4D51-A087-8C96BE452ADE}" destId="{389C3C57-498C-4A4B-9AA2-9A6A826DF2CD}" srcOrd="0" destOrd="0" presId="urn:microsoft.com/office/officeart/2008/layout/LinedList"/>
    <dgm:cxn modelId="{ED605A3D-D21B-4BF7-8F8D-D76F561315ED}" type="presOf" srcId="{5D80D6B7-0C81-4BCD-BABE-280D9AFDDB6A}" destId="{D3BCF1CA-358F-4364-AAFA-E5BDDCAC280B}" srcOrd="0" destOrd="0" presId="urn:microsoft.com/office/officeart/2008/layout/LinedList"/>
    <dgm:cxn modelId="{CBE1163E-5C48-4579-B994-E69923083BF0}" srcId="{5D80D6B7-0C81-4BCD-BABE-280D9AFDDB6A}" destId="{2DFC43B3-7BEB-4FA5-8066-D7C452C1D2C2}" srcOrd="3" destOrd="0" parTransId="{A4FBD483-9AAB-445C-94BC-A9BB96B73246}" sibTransId="{24EE4C35-3B02-4D8E-A55F-20D9A9467521}"/>
    <dgm:cxn modelId="{B95A1D49-F698-48E3-B1E3-6F4A674E2E92}" srcId="{5D80D6B7-0C81-4BCD-BABE-280D9AFDDB6A}" destId="{066BA6E3-7C19-47EA-B633-829F2167C12C}" srcOrd="2" destOrd="0" parTransId="{D0397EE4-1152-4215-BE02-9504964384A7}" sibTransId="{34AFD397-8360-4431-BACD-FABDF198E599}"/>
    <dgm:cxn modelId="{4DA1F84B-9AAB-412D-8C37-537D3C207A0C}" type="presOf" srcId="{08848CA5-1FE5-4FE2-8DA0-E2404128B7C9}" destId="{B3AD98DC-CF82-429F-9CBC-A53118B5AD45}" srcOrd="0" destOrd="0" presId="urn:microsoft.com/office/officeart/2008/layout/LinedList"/>
    <dgm:cxn modelId="{7F09D76D-65B7-4F82-964F-B2DE9DC83120}" type="presOf" srcId="{2DFC43B3-7BEB-4FA5-8066-D7C452C1D2C2}" destId="{EF8C8803-731D-4801-8261-7E347A29D799}" srcOrd="0" destOrd="0" presId="urn:microsoft.com/office/officeart/2008/layout/LinedList"/>
    <dgm:cxn modelId="{43867885-2A55-45C0-AC05-9320AC8595A9}" type="presOf" srcId="{2A3121EA-2E15-4D0C-A73E-E808A79041DA}" destId="{501270F7-4F1F-4CC8-A402-DA43EAE4B142}" srcOrd="0" destOrd="0" presId="urn:microsoft.com/office/officeart/2008/layout/LinedList"/>
    <dgm:cxn modelId="{2BC779AF-0D19-478A-84BC-CC3B974070FF}" srcId="{5D80D6B7-0C81-4BCD-BABE-280D9AFDDB6A}" destId="{560D354C-E533-4D51-A087-8C96BE452ADE}" srcOrd="5" destOrd="0" parTransId="{3CD4BD13-3265-4821-A4B7-5E122D760EE8}" sibTransId="{06FD8352-59F9-4490-8737-E1B05B3CBCE4}"/>
    <dgm:cxn modelId="{C4B803C4-1FD7-41C8-9975-483A88B373BB}" srcId="{5D80D6B7-0C81-4BCD-BABE-280D9AFDDB6A}" destId="{08848CA5-1FE5-4FE2-8DA0-E2404128B7C9}" srcOrd="4" destOrd="0" parTransId="{D65709A9-6A34-422A-8A70-2341050372A9}" sibTransId="{65CFF041-54EA-4139-9B25-708B3421C0E9}"/>
    <dgm:cxn modelId="{2A043CC9-46FD-4649-821C-0239179A207F}" srcId="{5D80D6B7-0C81-4BCD-BABE-280D9AFDDB6A}" destId="{2A3121EA-2E15-4D0C-A73E-E808A79041DA}" srcOrd="0" destOrd="0" parTransId="{02F038E3-C45D-4F2C-9800-5AE35B5C7A30}" sibTransId="{0EA7B3FB-6C40-4569-BCB9-BE0464A9F955}"/>
    <dgm:cxn modelId="{65D79BD5-D02C-4916-B9EB-ED0C75CD2DCB}" type="presOf" srcId="{DA079256-1E61-4404-A1F9-86B90E119F72}" destId="{9F4BA16D-B509-4651-B36F-51691CF0E5DC}" srcOrd="0" destOrd="0" presId="urn:microsoft.com/office/officeart/2008/layout/LinedList"/>
    <dgm:cxn modelId="{448C7DFF-C8FF-4467-8AEC-4E241D2FAB42}" srcId="{5D80D6B7-0C81-4BCD-BABE-280D9AFDDB6A}" destId="{DA079256-1E61-4404-A1F9-86B90E119F72}" srcOrd="1" destOrd="0" parTransId="{BCDA42C9-A17A-4110-9C6E-3B34E077EBFB}" sibTransId="{88D45055-4A4B-4839-905D-108D944B2BC7}"/>
    <dgm:cxn modelId="{843CD605-D1BE-49B2-BB21-B27DCA2456F5}" type="presParOf" srcId="{D3BCF1CA-358F-4364-AAFA-E5BDDCAC280B}" destId="{2FB8C98C-6D94-43FE-8C79-6F58E059E5F1}" srcOrd="0" destOrd="0" presId="urn:microsoft.com/office/officeart/2008/layout/LinedList"/>
    <dgm:cxn modelId="{DC51C68A-8D76-4814-B8B3-500DB5B2C983}" type="presParOf" srcId="{D3BCF1CA-358F-4364-AAFA-E5BDDCAC280B}" destId="{9681DE9C-FA5F-48DB-BC0B-CFB76451AAB7}" srcOrd="1" destOrd="0" presId="urn:microsoft.com/office/officeart/2008/layout/LinedList"/>
    <dgm:cxn modelId="{B5675A88-2667-4A7A-AF82-E906883AAC9E}" type="presParOf" srcId="{9681DE9C-FA5F-48DB-BC0B-CFB76451AAB7}" destId="{501270F7-4F1F-4CC8-A402-DA43EAE4B142}" srcOrd="0" destOrd="0" presId="urn:microsoft.com/office/officeart/2008/layout/LinedList"/>
    <dgm:cxn modelId="{3A6845AD-82FE-46D8-82E6-D42048CC6DFA}" type="presParOf" srcId="{9681DE9C-FA5F-48DB-BC0B-CFB76451AAB7}" destId="{ADCD9A6D-42FD-443F-8E24-4CC84AD3FC96}" srcOrd="1" destOrd="0" presId="urn:microsoft.com/office/officeart/2008/layout/LinedList"/>
    <dgm:cxn modelId="{57ADF45C-A6D4-4CFC-8FBF-E62465343133}" type="presParOf" srcId="{D3BCF1CA-358F-4364-AAFA-E5BDDCAC280B}" destId="{6DC5B611-661D-4A1C-99C3-2E34C9C3CB12}" srcOrd="2" destOrd="0" presId="urn:microsoft.com/office/officeart/2008/layout/LinedList"/>
    <dgm:cxn modelId="{E7FD255B-37CE-4E5A-8A79-B915680AD5A9}" type="presParOf" srcId="{D3BCF1CA-358F-4364-AAFA-E5BDDCAC280B}" destId="{1A6B3FAD-F9D1-4B3B-A58A-0868EE6FD483}" srcOrd="3" destOrd="0" presId="urn:microsoft.com/office/officeart/2008/layout/LinedList"/>
    <dgm:cxn modelId="{46CF3668-4521-4BE0-BD0D-E589327B08C8}" type="presParOf" srcId="{1A6B3FAD-F9D1-4B3B-A58A-0868EE6FD483}" destId="{9F4BA16D-B509-4651-B36F-51691CF0E5DC}" srcOrd="0" destOrd="0" presId="urn:microsoft.com/office/officeart/2008/layout/LinedList"/>
    <dgm:cxn modelId="{72BC6BA7-69A6-4482-AED4-77C629C31B8C}" type="presParOf" srcId="{1A6B3FAD-F9D1-4B3B-A58A-0868EE6FD483}" destId="{66427EC3-B2B2-49A8-8D9E-8ACD80E5E946}" srcOrd="1" destOrd="0" presId="urn:microsoft.com/office/officeart/2008/layout/LinedList"/>
    <dgm:cxn modelId="{140998E6-EF04-4F7F-80B2-02203B7F5A6E}" type="presParOf" srcId="{D3BCF1CA-358F-4364-AAFA-E5BDDCAC280B}" destId="{7EAEEB52-D846-4143-AAAC-25CB4895811E}" srcOrd="4" destOrd="0" presId="urn:microsoft.com/office/officeart/2008/layout/LinedList"/>
    <dgm:cxn modelId="{6C630F30-3439-42AE-99E5-C0A73323BDD2}" type="presParOf" srcId="{D3BCF1CA-358F-4364-AAFA-E5BDDCAC280B}" destId="{09EEA9FA-CB5A-427C-9E10-54645FA7AD10}" srcOrd="5" destOrd="0" presId="urn:microsoft.com/office/officeart/2008/layout/LinedList"/>
    <dgm:cxn modelId="{D53AD10F-E8AB-4BE1-86AF-ED50A498136D}" type="presParOf" srcId="{09EEA9FA-CB5A-427C-9E10-54645FA7AD10}" destId="{17D9ED67-97EA-4CF4-8595-8D62C77F8C15}" srcOrd="0" destOrd="0" presId="urn:microsoft.com/office/officeart/2008/layout/LinedList"/>
    <dgm:cxn modelId="{90E82209-82C8-4F8A-9A90-9CBAD4AA41E2}" type="presParOf" srcId="{09EEA9FA-CB5A-427C-9E10-54645FA7AD10}" destId="{B7F02E50-1A56-40A8-AC75-4729EA1FE33F}" srcOrd="1" destOrd="0" presId="urn:microsoft.com/office/officeart/2008/layout/LinedList"/>
    <dgm:cxn modelId="{B504C257-2D94-409B-AC7A-58E8B3EE574F}" type="presParOf" srcId="{D3BCF1CA-358F-4364-AAFA-E5BDDCAC280B}" destId="{854BA43A-F102-4C24-AED6-FCFB17C585A8}" srcOrd="6" destOrd="0" presId="urn:microsoft.com/office/officeart/2008/layout/LinedList"/>
    <dgm:cxn modelId="{8A499CD0-6748-4C6D-81DD-490E72086CD3}" type="presParOf" srcId="{D3BCF1CA-358F-4364-AAFA-E5BDDCAC280B}" destId="{DFB2393A-C0F7-4225-903A-F8C4BB3FE5D2}" srcOrd="7" destOrd="0" presId="urn:microsoft.com/office/officeart/2008/layout/LinedList"/>
    <dgm:cxn modelId="{53FEEC0D-44BC-4546-BBB5-B5A8DDBC532C}" type="presParOf" srcId="{DFB2393A-C0F7-4225-903A-F8C4BB3FE5D2}" destId="{EF8C8803-731D-4801-8261-7E347A29D799}" srcOrd="0" destOrd="0" presId="urn:microsoft.com/office/officeart/2008/layout/LinedList"/>
    <dgm:cxn modelId="{F901F201-9A32-4C66-9868-5CB2A1667C30}" type="presParOf" srcId="{DFB2393A-C0F7-4225-903A-F8C4BB3FE5D2}" destId="{3BC21D35-2AF7-4893-82D4-70F71D172C0E}" srcOrd="1" destOrd="0" presId="urn:microsoft.com/office/officeart/2008/layout/LinedList"/>
    <dgm:cxn modelId="{688DC54F-A15F-4160-BD22-66ACCD6858C0}" type="presParOf" srcId="{D3BCF1CA-358F-4364-AAFA-E5BDDCAC280B}" destId="{4805B181-688B-44FC-9471-7DB0A6AA2E09}" srcOrd="8" destOrd="0" presId="urn:microsoft.com/office/officeart/2008/layout/LinedList"/>
    <dgm:cxn modelId="{73FEB3D7-0D84-4C49-B1CC-396F3991B79C}" type="presParOf" srcId="{D3BCF1CA-358F-4364-AAFA-E5BDDCAC280B}" destId="{0F460A9A-73F1-4BD5-8967-C45DD9A5CF61}" srcOrd="9" destOrd="0" presId="urn:microsoft.com/office/officeart/2008/layout/LinedList"/>
    <dgm:cxn modelId="{CF72BD63-B15E-4E87-B99F-C10104F570AC}" type="presParOf" srcId="{0F460A9A-73F1-4BD5-8967-C45DD9A5CF61}" destId="{B3AD98DC-CF82-429F-9CBC-A53118B5AD45}" srcOrd="0" destOrd="0" presId="urn:microsoft.com/office/officeart/2008/layout/LinedList"/>
    <dgm:cxn modelId="{5260119E-8480-4EF8-BFA0-586C9290BD0F}" type="presParOf" srcId="{0F460A9A-73F1-4BD5-8967-C45DD9A5CF61}" destId="{277BC2F6-4464-42E9-8BE8-09E6646A312A}" srcOrd="1" destOrd="0" presId="urn:microsoft.com/office/officeart/2008/layout/LinedList"/>
    <dgm:cxn modelId="{7846A657-1A38-47DA-9555-2FAC704FA8A6}" type="presParOf" srcId="{D3BCF1CA-358F-4364-AAFA-E5BDDCAC280B}" destId="{4A6EBB10-A962-4DA9-BB5A-1EADE8B169AE}" srcOrd="10" destOrd="0" presId="urn:microsoft.com/office/officeart/2008/layout/LinedList"/>
    <dgm:cxn modelId="{79ECE6C1-0F29-4368-B66A-24EF5FB73BDC}" type="presParOf" srcId="{D3BCF1CA-358F-4364-AAFA-E5BDDCAC280B}" destId="{EC0F4D10-93B3-4D96-A3C8-056B91943921}" srcOrd="11" destOrd="0" presId="urn:microsoft.com/office/officeart/2008/layout/LinedList"/>
    <dgm:cxn modelId="{949844F8-0DD7-4868-92A0-0944F9DC9EB5}" type="presParOf" srcId="{EC0F4D10-93B3-4D96-A3C8-056B91943921}" destId="{389C3C57-498C-4A4B-9AA2-9A6A826DF2CD}" srcOrd="0" destOrd="0" presId="urn:microsoft.com/office/officeart/2008/layout/LinedList"/>
    <dgm:cxn modelId="{7D8F5105-65CA-4B25-9E75-36830303C6C7}" type="presParOf" srcId="{EC0F4D10-93B3-4D96-A3C8-056B91943921}" destId="{270BF96B-7D7B-41FB-A8BD-BFA7BE8CF9F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8C98C-6D94-43FE-8C79-6F58E059E5F1}">
      <dsp:nvSpPr>
        <dsp:cNvPr id="0" name=""/>
        <dsp:cNvSpPr/>
      </dsp:nvSpPr>
      <dsp:spPr>
        <a:xfrm>
          <a:off x="0" y="2921"/>
          <a:ext cx="61232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270F7-4F1F-4CC8-A402-DA43EAE4B142}">
      <dsp:nvSpPr>
        <dsp:cNvPr id="0" name=""/>
        <dsp:cNvSpPr/>
      </dsp:nvSpPr>
      <dsp:spPr>
        <a:xfrm>
          <a:off x="0" y="2921"/>
          <a:ext cx="6123215" cy="9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THIS CHRISTMAS, WILL WE GIVE </a:t>
          </a:r>
        </a:p>
        <a:p>
          <a:pPr marL="0" lvl="0" indent="0" algn="l" defTabSz="1155700">
            <a:lnSpc>
              <a:spcPct val="90000"/>
            </a:lnSpc>
            <a:spcBef>
              <a:spcPct val="0"/>
            </a:spcBef>
            <a:spcAft>
              <a:spcPct val="35000"/>
            </a:spcAft>
            <a:buNone/>
          </a:pPr>
          <a:r>
            <a:rPr lang="en-US" sz="2600" b="1" kern="1200" dirty="0"/>
            <a:t>NO ROOM TO JESUS CHRIST IN OUR</a:t>
          </a:r>
          <a:endParaRPr lang="en-US" sz="2600" kern="1200" dirty="0"/>
        </a:p>
      </dsp:txBody>
      <dsp:txXfrm>
        <a:off x="0" y="2921"/>
        <a:ext cx="6123215" cy="996164"/>
      </dsp:txXfrm>
    </dsp:sp>
    <dsp:sp modelId="{6DC5B611-661D-4A1C-99C3-2E34C9C3CB12}">
      <dsp:nvSpPr>
        <dsp:cNvPr id="0" name=""/>
        <dsp:cNvSpPr/>
      </dsp:nvSpPr>
      <dsp:spPr>
        <a:xfrm>
          <a:off x="0" y="999085"/>
          <a:ext cx="61232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BA16D-B509-4651-B36F-51691CF0E5DC}">
      <dsp:nvSpPr>
        <dsp:cNvPr id="0" name=""/>
        <dsp:cNvSpPr/>
      </dsp:nvSpPr>
      <dsp:spPr>
        <a:xfrm>
          <a:off x="0" y="999085"/>
          <a:ext cx="6123215" cy="9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FEELINGS,THOUGHTS, </a:t>
          </a:r>
          <a:endParaRPr lang="en-US" sz="2600" kern="1200" dirty="0"/>
        </a:p>
      </dsp:txBody>
      <dsp:txXfrm>
        <a:off x="0" y="999085"/>
        <a:ext cx="6123215" cy="996164"/>
      </dsp:txXfrm>
    </dsp:sp>
    <dsp:sp modelId="{7EAEEB52-D846-4143-AAAC-25CB4895811E}">
      <dsp:nvSpPr>
        <dsp:cNvPr id="0" name=""/>
        <dsp:cNvSpPr/>
      </dsp:nvSpPr>
      <dsp:spPr>
        <a:xfrm>
          <a:off x="0" y="1995249"/>
          <a:ext cx="61232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9ED67-97EA-4CF4-8595-8D62C77F8C15}">
      <dsp:nvSpPr>
        <dsp:cNvPr id="0" name=""/>
        <dsp:cNvSpPr/>
      </dsp:nvSpPr>
      <dsp:spPr>
        <a:xfrm>
          <a:off x="0" y="1995249"/>
          <a:ext cx="6123215" cy="9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AFFECTIONS, WISHES,  </a:t>
          </a:r>
          <a:endParaRPr lang="en-US" sz="2600" kern="1200" dirty="0"/>
        </a:p>
      </dsp:txBody>
      <dsp:txXfrm>
        <a:off x="0" y="1995249"/>
        <a:ext cx="6123215" cy="996164"/>
      </dsp:txXfrm>
    </dsp:sp>
    <dsp:sp modelId="{854BA43A-F102-4C24-AED6-FCFB17C585A8}">
      <dsp:nvSpPr>
        <dsp:cNvPr id="0" name=""/>
        <dsp:cNvSpPr/>
      </dsp:nvSpPr>
      <dsp:spPr>
        <a:xfrm>
          <a:off x="0" y="2991413"/>
          <a:ext cx="61232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8C8803-731D-4801-8261-7E347A29D799}">
      <dsp:nvSpPr>
        <dsp:cNvPr id="0" name=""/>
        <dsp:cNvSpPr/>
      </dsp:nvSpPr>
      <dsp:spPr>
        <a:xfrm>
          <a:off x="0" y="2991413"/>
          <a:ext cx="6123215" cy="9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DECISIONS, ACTIONS </a:t>
          </a:r>
          <a:endParaRPr lang="en-US" sz="2600" kern="1200" dirty="0"/>
        </a:p>
      </dsp:txBody>
      <dsp:txXfrm>
        <a:off x="0" y="2991413"/>
        <a:ext cx="6123215" cy="996164"/>
      </dsp:txXfrm>
    </dsp:sp>
    <dsp:sp modelId="{4805B181-688B-44FC-9471-7DB0A6AA2E09}">
      <dsp:nvSpPr>
        <dsp:cNvPr id="0" name=""/>
        <dsp:cNvSpPr/>
      </dsp:nvSpPr>
      <dsp:spPr>
        <a:xfrm>
          <a:off x="0" y="3987577"/>
          <a:ext cx="61232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D98DC-CF82-429F-9CBC-A53118B5AD45}">
      <dsp:nvSpPr>
        <dsp:cNvPr id="0" name=""/>
        <dsp:cNvSpPr/>
      </dsp:nvSpPr>
      <dsp:spPr>
        <a:xfrm>
          <a:off x="0" y="3987577"/>
          <a:ext cx="6123215" cy="9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OR </a:t>
          </a:r>
          <a:endParaRPr lang="en-US" sz="2600" kern="1200"/>
        </a:p>
      </dsp:txBody>
      <dsp:txXfrm>
        <a:off x="0" y="3987577"/>
        <a:ext cx="6123215" cy="996164"/>
      </dsp:txXfrm>
    </dsp:sp>
    <dsp:sp modelId="{4A6EBB10-A962-4DA9-BB5A-1EADE8B169AE}">
      <dsp:nvSpPr>
        <dsp:cNvPr id="0" name=""/>
        <dsp:cNvSpPr/>
      </dsp:nvSpPr>
      <dsp:spPr>
        <a:xfrm>
          <a:off x="0" y="4983741"/>
          <a:ext cx="612321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C3C57-498C-4A4B-9AA2-9A6A826DF2CD}">
      <dsp:nvSpPr>
        <dsp:cNvPr id="0" name=""/>
        <dsp:cNvSpPr/>
      </dsp:nvSpPr>
      <dsp:spPr>
        <a:xfrm>
          <a:off x="0" y="4983741"/>
          <a:ext cx="6123215" cy="99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OUR DAILY CONDUCT? </a:t>
          </a:r>
          <a:endParaRPr lang="en-US" sz="2600" kern="1200"/>
        </a:p>
      </dsp:txBody>
      <dsp:txXfrm>
        <a:off x="0" y="4983741"/>
        <a:ext cx="6123215" cy="996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EF5D0-F878-4C1A-ADE1-34CE78F4A8A0}" type="datetimeFigureOut">
              <a:rPr lang="en-AU" smtClean="0"/>
              <a:t>21/12/2024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C860F-12D7-4F3F-A6B8-DBF9C2777953}" type="slidenum">
              <a:rPr lang="en-AU" smtClean="0"/>
              <a:t>‹#›</a:t>
            </a:fld>
            <a:endParaRPr lang="en-AU"/>
          </a:p>
        </p:txBody>
      </p:sp>
    </p:spTree>
    <p:extLst>
      <p:ext uri="{BB962C8B-B14F-4D97-AF65-F5344CB8AC3E}">
        <p14:creationId xmlns:p14="http://schemas.microsoft.com/office/powerpoint/2010/main" val="132358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2C860F-12D7-4F3F-A6B8-DBF9C2777953}" type="slidenum">
              <a:rPr lang="en-AU" smtClean="0"/>
              <a:t>1</a:t>
            </a:fld>
            <a:endParaRPr lang="en-AU"/>
          </a:p>
        </p:txBody>
      </p:sp>
    </p:spTree>
    <p:extLst>
      <p:ext uri="{BB962C8B-B14F-4D97-AF65-F5344CB8AC3E}">
        <p14:creationId xmlns:p14="http://schemas.microsoft.com/office/powerpoint/2010/main" val="183332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4FBD3-23F7-C3E9-0A95-66E70D389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107EA-19A4-3CED-228E-04EDB3DD9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51B57-02AF-1E82-A556-9A6A6911A83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0613F92-7B93-8BBE-9211-0532056B89B2}"/>
              </a:ext>
            </a:extLst>
          </p:cNvPr>
          <p:cNvSpPr>
            <a:spLocks noGrp="1"/>
          </p:cNvSpPr>
          <p:nvPr>
            <p:ph type="sldNum" sz="quarter" idx="5"/>
          </p:nvPr>
        </p:nvSpPr>
        <p:spPr/>
        <p:txBody>
          <a:bodyPr/>
          <a:lstStyle/>
          <a:p>
            <a:fld id="{A32C860F-12D7-4F3F-A6B8-DBF9C2777953}" type="slidenum">
              <a:rPr lang="en-AU" smtClean="0"/>
              <a:t>4</a:t>
            </a:fld>
            <a:endParaRPr lang="en-AU"/>
          </a:p>
        </p:txBody>
      </p:sp>
    </p:spTree>
    <p:extLst>
      <p:ext uri="{BB962C8B-B14F-4D97-AF65-F5344CB8AC3E}">
        <p14:creationId xmlns:p14="http://schemas.microsoft.com/office/powerpoint/2010/main" val="352535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16C8-AE9F-0104-EC73-35D8DBB16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A9617-9752-B509-ABA2-7CDCD92F6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9AC07-1047-90F1-0115-C8A7A02CD5E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2D94A01-2CC6-B15A-C9F2-6FA96A6FAF6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C860F-12D7-4F3F-A6B8-DBF9C2777953}"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93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2C860F-12D7-4F3F-A6B8-DBF9C2777953}" type="slidenum">
              <a:rPr lang="en-AU" smtClean="0"/>
              <a:t>19</a:t>
            </a:fld>
            <a:endParaRPr lang="en-AU"/>
          </a:p>
        </p:txBody>
      </p:sp>
    </p:spTree>
    <p:extLst>
      <p:ext uri="{BB962C8B-B14F-4D97-AF65-F5344CB8AC3E}">
        <p14:creationId xmlns:p14="http://schemas.microsoft.com/office/powerpoint/2010/main" val="261472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2C860F-12D7-4F3F-A6B8-DBF9C2777953}" type="slidenum">
              <a:rPr lang="en-AU" smtClean="0"/>
              <a:t>25</a:t>
            </a:fld>
            <a:endParaRPr lang="en-AU"/>
          </a:p>
        </p:txBody>
      </p:sp>
    </p:spTree>
    <p:extLst>
      <p:ext uri="{BB962C8B-B14F-4D97-AF65-F5344CB8AC3E}">
        <p14:creationId xmlns:p14="http://schemas.microsoft.com/office/powerpoint/2010/main" val="158723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2C860F-12D7-4F3F-A6B8-DBF9C2777953}" type="slidenum">
              <a:rPr lang="en-AU" smtClean="0"/>
              <a:t>26</a:t>
            </a:fld>
            <a:endParaRPr lang="en-AU"/>
          </a:p>
        </p:txBody>
      </p:sp>
    </p:spTree>
    <p:extLst>
      <p:ext uri="{BB962C8B-B14F-4D97-AF65-F5344CB8AC3E}">
        <p14:creationId xmlns:p14="http://schemas.microsoft.com/office/powerpoint/2010/main" val="328414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C2796-DCD7-C28A-5348-046C89A89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59D32-4F92-BDA5-382E-977D83429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78003-CC9F-60AC-3A27-0FC645C3257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6A50644-6D57-67B1-F764-6EB42093D98A}"/>
              </a:ext>
            </a:extLst>
          </p:cNvPr>
          <p:cNvSpPr>
            <a:spLocks noGrp="1"/>
          </p:cNvSpPr>
          <p:nvPr>
            <p:ph type="sldNum" sz="quarter" idx="5"/>
          </p:nvPr>
        </p:nvSpPr>
        <p:spPr/>
        <p:txBody>
          <a:bodyPr/>
          <a:lstStyle/>
          <a:p>
            <a:fld id="{A32C860F-12D7-4F3F-A6B8-DBF9C2777953}" type="slidenum">
              <a:rPr lang="en-AU" smtClean="0"/>
              <a:t>30</a:t>
            </a:fld>
            <a:endParaRPr lang="en-AU"/>
          </a:p>
        </p:txBody>
      </p:sp>
    </p:spTree>
    <p:extLst>
      <p:ext uri="{BB962C8B-B14F-4D97-AF65-F5344CB8AC3E}">
        <p14:creationId xmlns:p14="http://schemas.microsoft.com/office/powerpoint/2010/main" val="332260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C860F-12D7-4F3F-A6B8-DBF9C2777953}"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371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32C860F-12D7-4F3F-A6B8-DBF9C2777953}" type="slidenum">
              <a:rPr lang="en-AU" smtClean="0"/>
              <a:t>44</a:t>
            </a:fld>
            <a:endParaRPr lang="en-AU"/>
          </a:p>
        </p:txBody>
      </p:sp>
    </p:spTree>
    <p:extLst>
      <p:ext uri="{BB962C8B-B14F-4D97-AF65-F5344CB8AC3E}">
        <p14:creationId xmlns:p14="http://schemas.microsoft.com/office/powerpoint/2010/main" val="262346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A6662E-FAF4-44BC-88B5-85A7CBFB6D30}" type="datetime1">
              <a:rPr lang="en-US" smtClean="0"/>
              <a:pPr/>
              <a:t>12/21/2024</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93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4095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64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A6662E-FAF4-44BC-88B5-85A7CBFB6D30}" type="datetime1">
              <a:rPr lang="en-US" smtClean="0"/>
              <a:pPr/>
              <a:t>12/21/2024</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941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12/21/2024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63016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148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64296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8004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6639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9493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5535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12/21/2024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96015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85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70720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07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6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6144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3608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0769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5867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329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9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7E0CF6C-748E-4B7A-BC8B-3011EF78ED13}" type="datetime1">
              <a:rPr lang="en-US" smtClean="0"/>
              <a:pPr/>
              <a:t>12/21/2024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3B850FF-6169-4056-8077-06FFA93A5366}"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50315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E0CF6C-748E-4B7A-BC8B-3011EF78ED13}" type="datetime1">
              <a:rPr lang="en-US" smtClean="0"/>
              <a:pPr/>
              <a:t>12/21/2024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B850FF-6169-4056-8077-06FFA93A5366}"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843797"/>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svg"/><Relationship Id="rId7" Type="http://schemas.openxmlformats.org/officeDocument/2006/relationships/diagramQuickStyle" Target="../diagrams/quickStyle1.xml"/><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113D6-C680-FF88-E26E-3F0311354C68}"/>
              </a:ext>
            </a:extLst>
          </p:cNvPr>
          <p:cNvPicPr>
            <a:picLocks noChangeAspect="1"/>
          </p:cNvPicPr>
          <p:nvPr/>
        </p:nvPicPr>
        <p:blipFill>
          <a:blip r:embed="rId3"/>
          <a:srcRect t="21730" r="1" b="21018"/>
          <a:stretch/>
        </p:blipFill>
        <p:spPr>
          <a:xfrm>
            <a:off x="4166504" y="10"/>
            <a:ext cx="8025495" cy="3067040"/>
          </a:xfrm>
          <a:prstGeom prst="rect">
            <a:avLst/>
          </a:prstGeom>
        </p:spPr>
      </p:pic>
      <p:pic>
        <p:nvPicPr>
          <p:cNvPr id="6" name="Picture 5">
            <a:extLst>
              <a:ext uri="{FF2B5EF4-FFF2-40B4-BE49-F238E27FC236}">
                <a16:creationId xmlns:a16="http://schemas.microsoft.com/office/drawing/2014/main" id="{219E792C-E922-9A00-B889-85316506E082}"/>
              </a:ext>
            </a:extLst>
          </p:cNvPr>
          <p:cNvPicPr>
            <a:picLocks noChangeAspect="1"/>
          </p:cNvPicPr>
          <p:nvPr/>
        </p:nvPicPr>
        <p:blipFill>
          <a:blip r:embed="rId4"/>
          <a:srcRect t="18220" r="-2" b="26458"/>
          <a:stretch/>
        </p:blipFill>
        <p:spPr>
          <a:xfrm>
            <a:off x="20" y="3790950"/>
            <a:ext cx="8305780" cy="3067051"/>
          </a:xfrm>
          <a:prstGeom prst="rect">
            <a:avLst/>
          </a:prstGeom>
        </p:spPr>
      </p:pic>
      <p:sp>
        <p:nvSpPr>
          <p:cNvPr id="14" name="Freeform: Shape 13">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F0C54E5-325F-F73D-38BD-2EDB84A47FD6}"/>
              </a:ext>
            </a:extLst>
          </p:cNvPr>
          <p:cNvPicPr>
            <a:picLocks noChangeAspect="1"/>
          </p:cNvPicPr>
          <p:nvPr/>
        </p:nvPicPr>
        <p:blipFill>
          <a:blip r:embed="rId5"/>
          <a:srcRect t="29609" r="2" b="7613"/>
          <a:stretch/>
        </p:blipFill>
        <p:spPr>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p:spPr>
      </p:pic>
      <p:sp>
        <p:nvSpPr>
          <p:cNvPr id="13" name="Freeform: Shape 12">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2A331B4-2785-4C72-46ED-618DC2451272}"/>
              </a:ext>
            </a:extLst>
          </p:cNvPr>
          <p:cNvPicPr>
            <a:picLocks noChangeAspect="1"/>
          </p:cNvPicPr>
          <p:nvPr/>
        </p:nvPicPr>
        <p:blipFill>
          <a:blip r:embed="rId6"/>
          <a:srcRect l="15293" r="8258" b="-2"/>
          <a:stretch/>
        </p:blipFill>
        <p:spPr>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15" name="Oval 14">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8C61601-BA76-21D0-8A7B-67A0557C7E0D}"/>
              </a:ext>
            </a:extLst>
          </p:cNvPr>
          <p:cNvPicPr>
            <a:picLocks noChangeAspect="1"/>
          </p:cNvPicPr>
          <p:nvPr/>
        </p:nvPicPr>
        <p:blipFill>
          <a:blip r:embed="rId7"/>
          <a:srcRect l="22590" r="10659" b="-1"/>
          <a:stretch/>
        </p:blipFill>
        <p:spPr>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pic>
        <p:nvPicPr>
          <p:cNvPr id="7" name="Picture 6">
            <a:extLst>
              <a:ext uri="{FF2B5EF4-FFF2-40B4-BE49-F238E27FC236}">
                <a16:creationId xmlns:a16="http://schemas.microsoft.com/office/drawing/2014/main" id="{83E8EFEC-777E-19CE-3664-13ACFB94A70A}"/>
              </a:ext>
            </a:extLst>
          </p:cNvPr>
          <p:cNvPicPr>
            <a:picLocks noChangeAspect="1"/>
          </p:cNvPicPr>
          <p:nvPr/>
        </p:nvPicPr>
        <p:blipFill>
          <a:blip r:embed="rId8"/>
          <a:stretch>
            <a:fillRect/>
          </a:stretch>
        </p:blipFill>
        <p:spPr>
          <a:xfrm>
            <a:off x="10584493" y="94666"/>
            <a:ext cx="1398153" cy="455304"/>
          </a:xfrm>
          <a:prstGeom prst="rect">
            <a:avLst/>
          </a:prstGeom>
        </p:spPr>
      </p:pic>
      <p:sp>
        <p:nvSpPr>
          <p:cNvPr id="8" name="TextBox 7">
            <a:extLst>
              <a:ext uri="{FF2B5EF4-FFF2-40B4-BE49-F238E27FC236}">
                <a16:creationId xmlns:a16="http://schemas.microsoft.com/office/drawing/2014/main" id="{0DFDB5B4-A376-B222-8412-CA08579725B7}"/>
              </a:ext>
            </a:extLst>
          </p:cNvPr>
          <p:cNvSpPr txBox="1"/>
          <p:nvPr/>
        </p:nvSpPr>
        <p:spPr>
          <a:xfrm>
            <a:off x="9046649" y="6288727"/>
            <a:ext cx="2935997" cy="369332"/>
          </a:xfrm>
          <a:prstGeom prst="rect">
            <a:avLst/>
          </a:prstGeom>
          <a:noFill/>
        </p:spPr>
        <p:txBody>
          <a:bodyPr wrap="none" rtlCol="0">
            <a:spAutoFit/>
          </a:bodyPr>
          <a:lstStyle/>
          <a:p>
            <a:r>
              <a:rPr lang="en-AU" dirty="0"/>
              <a:t>https://www.istockphoto.com/</a:t>
            </a:r>
          </a:p>
        </p:txBody>
      </p:sp>
    </p:spTree>
    <p:extLst>
      <p:ext uri="{BB962C8B-B14F-4D97-AF65-F5344CB8AC3E}">
        <p14:creationId xmlns:p14="http://schemas.microsoft.com/office/powerpoint/2010/main" val="292390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AE1B3-9A7E-29AA-ED32-FF91429BD7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7FF2B8-6455-E33C-401A-FDDC227CAD0B}"/>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8A94D77A-487E-0F0C-91AC-F886732D6392}"/>
              </a:ext>
            </a:extLst>
          </p:cNvPr>
          <p:cNvSpPr txBox="1"/>
          <p:nvPr/>
        </p:nvSpPr>
        <p:spPr>
          <a:xfrm>
            <a:off x="713984" y="1369722"/>
            <a:ext cx="11047957" cy="4524315"/>
          </a:xfrm>
          <a:prstGeom prst="rect">
            <a:avLst/>
          </a:prstGeom>
          <a:noFill/>
        </p:spPr>
        <p:txBody>
          <a:bodyPr wrap="square" rtlCol="0">
            <a:spAutoFit/>
          </a:bodyPr>
          <a:lstStyle/>
          <a:p>
            <a:pPr algn="ctr"/>
            <a:r>
              <a:rPr lang="en-AU" sz="3200" b="1" dirty="0">
                <a:latin typeface="Verdana" panose="020B0604030504040204" pitchFamily="34" charset="0"/>
                <a:ea typeface="Verdana" panose="020B0604030504040204" pitchFamily="34" charset="0"/>
              </a:rPr>
              <a:t>“…</a:t>
            </a:r>
            <a:r>
              <a:rPr lang="en-AU" sz="3200" b="1" dirty="0">
                <a:solidFill>
                  <a:srgbClr val="FFFF00"/>
                </a:solidFill>
                <a:latin typeface="Verdana" panose="020B0604030504040204" pitchFamily="34" charset="0"/>
                <a:ea typeface="Verdana" panose="020B0604030504040204" pitchFamily="34" charset="0"/>
              </a:rPr>
              <a:t>there was no place </a:t>
            </a:r>
          </a:p>
          <a:p>
            <a:pPr algn="ctr"/>
            <a:r>
              <a:rPr lang="en-AU" sz="3200" b="1" dirty="0">
                <a:latin typeface="Verdana" panose="020B0604030504040204" pitchFamily="34" charset="0"/>
                <a:ea typeface="Verdana" panose="020B0604030504040204" pitchFamily="34" charset="0"/>
              </a:rPr>
              <a:t>for them in the inn </a:t>
            </a:r>
          </a:p>
          <a:p>
            <a:pPr algn="ctr"/>
            <a:r>
              <a:rPr lang="en-AU" sz="3200" b="1" dirty="0">
                <a:latin typeface="Verdana" panose="020B0604030504040204" pitchFamily="34" charset="0"/>
                <a:ea typeface="Verdana" panose="020B0604030504040204" pitchFamily="34" charset="0"/>
              </a:rPr>
              <a:t>[</a:t>
            </a:r>
            <a:r>
              <a:rPr lang="en-AU" sz="3200" b="1" i="1" dirty="0">
                <a:latin typeface="Verdana" panose="020B0604030504040204" pitchFamily="34" charset="0"/>
                <a:ea typeface="Verdana" panose="020B0604030504040204" pitchFamily="34" charset="0"/>
              </a:rPr>
              <a:t>or</a:t>
            </a:r>
            <a:r>
              <a:rPr lang="en-AU" sz="3200" b="1" dirty="0">
                <a:latin typeface="Verdana" panose="020B0604030504040204" pitchFamily="34" charset="0"/>
                <a:ea typeface="Verdana" panose="020B0604030504040204" pitchFamily="34" charset="0"/>
              </a:rPr>
              <a:t> guest room]”</a:t>
            </a:r>
          </a:p>
          <a:p>
            <a:pPr algn="ctr"/>
            <a:r>
              <a:rPr lang="en-AU" sz="2400" b="1" dirty="0">
                <a:latin typeface="Verdana" panose="020B0604030504040204" pitchFamily="34" charset="0"/>
                <a:ea typeface="Verdana" panose="020B0604030504040204" pitchFamily="34" charset="0"/>
              </a:rPr>
              <a:t>Luke 2: 7 (ESV)</a:t>
            </a:r>
          </a:p>
          <a:p>
            <a:pPr algn="ctr"/>
            <a:endParaRPr lang="en-AU" sz="32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ALTHOUGH MARY’S CRITICAL CONDITION </a:t>
            </a:r>
          </a:p>
          <a:p>
            <a:pPr algn="ctr"/>
            <a:r>
              <a:rPr lang="en-AU" sz="3200" b="1" dirty="0">
                <a:latin typeface="Verdana" panose="020B0604030504040204" pitchFamily="34" charset="0"/>
                <a:ea typeface="Verdana" panose="020B0604030504040204" pitchFamily="34" charset="0"/>
              </a:rPr>
              <a:t>WAS OBVIOUS TO ALL, </a:t>
            </a:r>
          </a:p>
          <a:p>
            <a:pPr algn="ctr"/>
            <a:r>
              <a:rPr lang="en-AU" sz="3200" b="1" dirty="0">
                <a:latin typeface="Verdana" panose="020B0604030504040204" pitchFamily="34" charset="0"/>
                <a:ea typeface="Verdana" panose="020B0604030504040204" pitchFamily="34" charset="0"/>
              </a:rPr>
              <a:t>NO ONE GAVE UP ACCOMODATION TO HER AND JOSEPH</a:t>
            </a:r>
          </a:p>
        </p:txBody>
      </p:sp>
    </p:spTree>
    <p:extLst>
      <p:ext uri="{BB962C8B-B14F-4D97-AF65-F5344CB8AC3E}">
        <p14:creationId xmlns:p14="http://schemas.microsoft.com/office/powerpoint/2010/main" val="421204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1908-ED07-038F-3A42-B9E777052E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82122D9-70BB-2252-EF3C-DF10CF95A0BE}"/>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45519BF7-3EF8-B0F2-0249-A4382119D8F6}"/>
              </a:ext>
            </a:extLst>
          </p:cNvPr>
          <p:cNvSpPr txBox="1"/>
          <p:nvPr/>
        </p:nvSpPr>
        <p:spPr>
          <a:xfrm>
            <a:off x="572021" y="710622"/>
            <a:ext cx="11047957" cy="5509200"/>
          </a:xfrm>
          <a:prstGeom prst="rect">
            <a:avLst/>
          </a:prstGeom>
          <a:noFill/>
        </p:spPr>
        <p:txBody>
          <a:bodyPr wrap="square" rtlCol="0">
            <a:spAutoFit/>
          </a:bodyPr>
          <a:lstStyle/>
          <a:p>
            <a:pPr algn="ctr"/>
            <a:r>
              <a:rPr lang="en-AU" sz="3200" b="1" dirty="0">
                <a:latin typeface="Verdana" panose="020B0604030504040204" pitchFamily="34" charset="0"/>
                <a:ea typeface="Verdana" panose="020B0604030504040204" pitchFamily="34" charset="0"/>
              </a:rPr>
              <a:t>“…</a:t>
            </a:r>
            <a:r>
              <a:rPr lang="en-AU" sz="3200" b="1" dirty="0">
                <a:solidFill>
                  <a:srgbClr val="FFFF00"/>
                </a:solidFill>
                <a:latin typeface="Verdana" panose="020B0604030504040204" pitchFamily="34" charset="0"/>
                <a:ea typeface="Verdana" panose="020B0604030504040204" pitchFamily="34" charset="0"/>
              </a:rPr>
              <a:t>there was no place </a:t>
            </a:r>
            <a:r>
              <a:rPr lang="en-AU" sz="3200" b="1" dirty="0">
                <a:latin typeface="Verdana" panose="020B0604030504040204" pitchFamily="34" charset="0"/>
                <a:ea typeface="Verdana" panose="020B0604030504040204" pitchFamily="34" charset="0"/>
              </a:rPr>
              <a:t>for them in the inn </a:t>
            </a:r>
          </a:p>
          <a:p>
            <a:pPr algn="ctr"/>
            <a:r>
              <a:rPr lang="en-AU" sz="3200" b="1" dirty="0">
                <a:latin typeface="Verdana" panose="020B0604030504040204" pitchFamily="34" charset="0"/>
                <a:ea typeface="Verdana" panose="020B0604030504040204" pitchFamily="34" charset="0"/>
              </a:rPr>
              <a:t>[</a:t>
            </a:r>
            <a:r>
              <a:rPr lang="en-AU" sz="3200" b="1" i="1" dirty="0">
                <a:latin typeface="Verdana" panose="020B0604030504040204" pitchFamily="34" charset="0"/>
                <a:ea typeface="Verdana" panose="020B0604030504040204" pitchFamily="34" charset="0"/>
              </a:rPr>
              <a:t>or</a:t>
            </a:r>
            <a:r>
              <a:rPr lang="en-AU" sz="3200" b="1" dirty="0">
                <a:latin typeface="Verdana" panose="020B0604030504040204" pitchFamily="34" charset="0"/>
                <a:ea typeface="Verdana" panose="020B0604030504040204" pitchFamily="34" charset="0"/>
              </a:rPr>
              <a:t> guest room]”</a:t>
            </a:r>
          </a:p>
          <a:p>
            <a:pPr algn="ctr"/>
            <a:endParaRPr lang="en-AU" sz="32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WHAT THE INHABITANTS OF BETHLEHAM DID IN THEIR IGNORANCE IS DONE BY MANY OF US TODAY – </a:t>
            </a:r>
          </a:p>
          <a:p>
            <a:pPr algn="ctr"/>
            <a:endParaRPr lang="en-AU" sz="3200" b="1" dirty="0">
              <a:latin typeface="Verdana" panose="020B0604030504040204" pitchFamily="34" charset="0"/>
              <a:ea typeface="Verdana" panose="020B0604030504040204" pitchFamily="34" charset="0"/>
            </a:endParaRPr>
          </a:p>
          <a:p>
            <a:pPr algn="ctr"/>
            <a:r>
              <a:rPr lang="en-AU" sz="3200" b="1" dirty="0">
                <a:solidFill>
                  <a:srgbClr val="FFC000"/>
                </a:solidFill>
                <a:latin typeface="Verdana" panose="020B0604030504040204" pitchFamily="34" charset="0"/>
                <a:ea typeface="Verdana" panose="020B0604030504040204" pitchFamily="34" charset="0"/>
              </a:rPr>
              <a:t>WILL WE RECOGNISE THE MOVE OF GOD IN OUR MIDST? </a:t>
            </a:r>
          </a:p>
          <a:p>
            <a:pPr algn="ctr"/>
            <a:endParaRPr lang="en-AU" sz="3200" b="1" dirty="0">
              <a:latin typeface="Verdana" panose="020B0604030504040204" pitchFamily="34" charset="0"/>
              <a:ea typeface="Verdana" panose="020B0604030504040204" pitchFamily="34" charset="0"/>
            </a:endParaRPr>
          </a:p>
          <a:p>
            <a:pPr algn="ctr"/>
            <a:r>
              <a:rPr lang="en-AU" sz="3200" b="1" dirty="0">
                <a:solidFill>
                  <a:srgbClr val="FFC000"/>
                </a:solidFill>
                <a:latin typeface="Verdana" panose="020B0604030504040204" pitchFamily="34" charset="0"/>
                <a:ea typeface="Verdana" panose="020B0604030504040204" pitchFamily="34" charset="0"/>
              </a:rPr>
              <a:t>WILL WE GIVE PLACE TO THE SON OF GOD?</a:t>
            </a:r>
          </a:p>
        </p:txBody>
      </p:sp>
    </p:spTree>
    <p:extLst>
      <p:ext uri="{BB962C8B-B14F-4D97-AF65-F5344CB8AC3E}">
        <p14:creationId xmlns:p14="http://schemas.microsoft.com/office/powerpoint/2010/main" val="237362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33A99-7E28-774F-D61B-F11C1F94CF8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806F5F-CFE5-9DF8-F6AB-38AFCF9A094F}"/>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ED93B6E8-59B7-86F4-B394-25DC2FB0DC1F}"/>
              </a:ext>
            </a:extLst>
          </p:cNvPr>
          <p:cNvSpPr txBox="1"/>
          <p:nvPr/>
        </p:nvSpPr>
        <p:spPr>
          <a:xfrm>
            <a:off x="734861" y="1725691"/>
            <a:ext cx="11047957" cy="3662541"/>
          </a:xfrm>
          <a:prstGeom prst="rect">
            <a:avLst/>
          </a:prstGeom>
          <a:noFill/>
        </p:spPr>
        <p:txBody>
          <a:bodyPr wrap="square" rtlCol="0">
            <a:spAutoFit/>
          </a:bodyPr>
          <a:lstStyle/>
          <a:p>
            <a:pPr algn="ctr"/>
            <a:r>
              <a:rPr lang="en-AU" sz="4000" b="1" dirty="0">
                <a:latin typeface="Verdana" panose="020B0604030504040204" pitchFamily="34" charset="0"/>
                <a:ea typeface="Verdana" panose="020B0604030504040204" pitchFamily="34" charset="0"/>
              </a:rPr>
              <a:t>WILL WE MISS COMPLETELY, </a:t>
            </a:r>
          </a:p>
          <a:p>
            <a:pPr algn="ctr"/>
            <a:r>
              <a:rPr lang="en-AU" sz="4000" b="1" dirty="0">
                <a:latin typeface="Verdana" panose="020B0604030504040204" pitchFamily="34" charset="0"/>
                <a:ea typeface="Verdana" panose="020B0604030504040204" pitchFamily="34" charset="0"/>
              </a:rPr>
              <a:t>LIKE MOST OF THE PEOPLE OF BETHLEHEM, </a:t>
            </a:r>
          </a:p>
          <a:p>
            <a:pPr algn="ctr"/>
            <a:r>
              <a:rPr lang="en-AU" sz="4000" b="1" dirty="0">
                <a:latin typeface="Verdana" panose="020B0604030504040204" pitchFamily="34" charset="0"/>
                <a:ea typeface="Verdana" panose="020B0604030504040204" pitchFamily="34" charset="0"/>
              </a:rPr>
              <a:t>THE COMING OF MESSIAH? </a:t>
            </a:r>
          </a:p>
          <a:p>
            <a:pPr algn="ctr"/>
            <a:endParaRPr lang="en-AU" sz="4000" b="1" dirty="0">
              <a:latin typeface="Verdana" panose="020B0604030504040204" pitchFamily="34" charset="0"/>
              <a:ea typeface="Verdana" panose="020B0604030504040204" pitchFamily="34" charset="0"/>
            </a:endParaRPr>
          </a:p>
          <a:p>
            <a:pPr algn="ctr"/>
            <a:endParaRPr lang="en-AU" sz="3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461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AACCA6-283B-A195-28DC-8123B196D33F}"/>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D6C8E7F-6C76-4953-BAE4-12BB009F0E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F407EB-DEE0-45A7-8D9C-905C9E848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Fingerprint">
            <a:extLst>
              <a:ext uri="{FF2B5EF4-FFF2-40B4-BE49-F238E27FC236}">
                <a16:creationId xmlns:a16="http://schemas.microsoft.com/office/drawing/2014/main" id="{926BF8AB-E0C4-30BC-2F3A-F34DD4A032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4160" y="710622"/>
            <a:ext cx="5577840" cy="5577840"/>
          </a:xfrm>
          <a:prstGeom prst="rect">
            <a:avLst/>
          </a:prstGeom>
        </p:spPr>
      </p:pic>
      <p:pic>
        <p:nvPicPr>
          <p:cNvPr id="2" name="Picture 1">
            <a:extLst>
              <a:ext uri="{FF2B5EF4-FFF2-40B4-BE49-F238E27FC236}">
                <a16:creationId xmlns:a16="http://schemas.microsoft.com/office/drawing/2014/main" id="{2FB7FD6C-312B-C931-0D11-0C4357877B3D}"/>
              </a:ext>
            </a:extLst>
          </p:cNvPr>
          <p:cNvPicPr>
            <a:picLocks noChangeAspect="1"/>
          </p:cNvPicPr>
          <p:nvPr/>
        </p:nvPicPr>
        <p:blipFill>
          <a:blip r:embed="rId4"/>
          <a:stretch>
            <a:fillRect/>
          </a:stretch>
        </p:blipFill>
        <p:spPr>
          <a:xfrm>
            <a:off x="10407626" y="279687"/>
            <a:ext cx="1438781" cy="475529"/>
          </a:xfrm>
          <a:prstGeom prst="rect">
            <a:avLst/>
          </a:prstGeom>
        </p:spPr>
      </p:pic>
      <p:graphicFrame>
        <p:nvGraphicFramePr>
          <p:cNvPr id="14" name="TextBox 2">
            <a:extLst>
              <a:ext uri="{FF2B5EF4-FFF2-40B4-BE49-F238E27FC236}">
                <a16:creationId xmlns:a16="http://schemas.microsoft.com/office/drawing/2014/main" id="{3B6E0675-24FA-26B7-67C6-AA448DE04D1E}"/>
              </a:ext>
            </a:extLst>
          </p:cNvPr>
          <p:cNvGraphicFramePr/>
          <p:nvPr>
            <p:extLst>
              <p:ext uri="{D42A27DB-BD31-4B8C-83A1-F6EECF244321}">
                <p14:modId xmlns:p14="http://schemas.microsoft.com/office/powerpoint/2010/main" val="3822189454"/>
              </p:ext>
            </p:extLst>
          </p:nvPr>
        </p:nvGraphicFramePr>
        <p:xfrm>
          <a:off x="1064983" y="640079"/>
          <a:ext cx="6123215" cy="59828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10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F4CB7-6516-A069-94A4-FEFB994BC19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BC994B4-B1D0-D700-9AA7-4523A15A5A90}"/>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D3BCEF3C-B8B1-B0BD-C21C-9CB1D4420C22}"/>
              </a:ext>
            </a:extLst>
          </p:cNvPr>
          <p:cNvSpPr txBox="1"/>
          <p:nvPr/>
        </p:nvSpPr>
        <p:spPr>
          <a:xfrm>
            <a:off x="572021" y="1224190"/>
            <a:ext cx="11047957" cy="3662541"/>
          </a:xfrm>
          <a:prstGeom prst="rect">
            <a:avLst/>
          </a:prstGeom>
          <a:noFill/>
        </p:spPr>
        <p:txBody>
          <a:bodyPr wrap="square" rtlCol="0">
            <a:spAutoFit/>
          </a:bodyPr>
          <a:lstStyle/>
          <a:p>
            <a:pPr algn="ctr"/>
            <a:endParaRPr lang="en-AU" sz="3200" b="1" dirty="0">
              <a:latin typeface="Verdana" panose="020B0604030504040204" pitchFamily="34" charset="0"/>
              <a:ea typeface="Verdana" panose="020B0604030504040204" pitchFamily="34" charset="0"/>
            </a:endParaRPr>
          </a:p>
          <a:p>
            <a:pPr algn="ctr"/>
            <a:r>
              <a:rPr lang="en-AU" sz="4000" b="1" dirty="0">
                <a:latin typeface="Verdana" panose="020B0604030504040204" pitchFamily="34" charset="0"/>
                <a:ea typeface="Verdana" panose="020B0604030504040204" pitchFamily="34" charset="0"/>
              </a:rPr>
              <a:t>WILL WE DENY OURSELVES </a:t>
            </a:r>
          </a:p>
          <a:p>
            <a:pPr algn="ctr"/>
            <a:r>
              <a:rPr lang="en-AU" sz="4000" b="1" dirty="0">
                <a:latin typeface="Verdana" panose="020B0604030504040204" pitchFamily="34" charset="0"/>
                <a:ea typeface="Verdana" panose="020B0604030504040204" pitchFamily="34" charset="0"/>
              </a:rPr>
              <a:t>THE GREATEST PRIVILEGE EVER </a:t>
            </a:r>
          </a:p>
          <a:p>
            <a:pPr algn="ctr"/>
            <a:r>
              <a:rPr lang="en-AU" sz="4000" b="1" dirty="0">
                <a:latin typeface="Verdana" panose="020B0604030504040204" pitchFamily="34" charset="0"/>
                <a:ea typeface="Verdana" panose="020B0604030504040204" pitchFamily="34" charset="0"/>
              </a:rPr>
              <a:t>AND </a:t>
            </a:r>
          </a:p>
          <a:p>
            <a:pPr algn="ctr"/>
            <a:r>
              <a:rPr lang="en-AU" sz="4000" b="1" dirty="0">
                <a:latin typeface="Verdana" panose="020B0604030504040204" pitchFamily="34" charset="0"/>
                <a:ea typeface="Verdana" panose="020B0604030504040204" pitchFamily="34" charset="0"/>
              </a:rPr>
              <a:t>THEREBY INCUR THE GREATEST LOSS </a:t>
            </a:r>
          </a:p>
          <a:p>
            <a:pPr algn="ctr"/>
            <a:r>
              <a:rPr lang="en-AU" sz="4000" b="1" dirty="0">
                <a:latin typeface="Verdana" panose="020B0604030504040204" pitchFamily="34" charset="0"/>
                <a:ea typeface="Verdana" panose="020B0604030504040204" pitchFamily="34" charset="0"/>
              </a:rPr>
              <a:t>TO OUR LIVES?</a:t>
            </a:r>
          </a:p>
        </p:txBody>
      </p:sp>
    </p:spTree>
    <p:extLst>
      <p:ext uri="{BB962C8B-B14F-4D97-AF65-F5344CB8AC3E}">
        <p14:creationId xmlns:p14="http://schemas.microsoft.com/office/powerpoint/2010/main" val="92410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C7D0-3FEA-E5AF-6831-CE445062270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00F5252-4DF6-F861-B889-016054E0CBF2}"/>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D7A5821D-AC84-3CD6-1D7B-DBCD75639E37}"/>
              </a:ext>
            </a:extLst>
          </p:cNvPr>
          <p:cNvSpPr txBox="1"/>
          <p:nvPr/>
        </p:nvSpPr>
        <p:spPr>
          <a:xfrm>
            <a:off x="676406" y="1166842"/>
            <a:ext cx="11047957" cy="4524315"/>
          </a:xfrm>
          <a:prstGeom prst="rect">
            <a:avLst/>
          </a:prstGeom>
          <a:noFill/>
        </p:spPr>
        <p:txBody>
          <a:bodyPr wrap="square" rtlCol="0">
            <a:spAutoFit/>
          </a:bodyPr>
          <a:lstStyle/>
          <a:p>
            <a:pPr algn="ctr"/>
            <a:r>
              <a:rPr lang="en-AU" sz="4800" b="1" dirty="0">
                <a:latin typeface="Verdana" panose="020B0604030504040204" pitchFamily="34" charset="0"/>
                <a:ea typeface="Verdana" panose="020B0604030504040204" pitchFamily="34" charset="0"/>
              </a:rPr>
              <a:t>THERE IS A DIFFERENCE BETWEEN </a:t>
            </a:r>
          </a:p>
          <a:p>
            <a:pPr algn="ctr"/>
            <a:r>
              <a:rPr lang="en-AU" sz="4800" b="1" dirty="0">
                <a:latin typeface="Verdana" panose="020B0604030504040204" pitchFamily="34" charset="0"/>
                <a:ea typeface="Verdana" panose="020B0604030504040204" pitchFamily="34" charset="0"/>
              </a:rPr>
              <a:t>EXPECTING GOD TO ACT </a:t>
            </a:r>
          </a:p>
          <a:p>
            <a:pPr algn="ctr"/>
            <a:r>
              <a:rPr lang="en-AU" sz="4800" b="1" dirty="0">
                <a:latin typeface="Verdana" panose="020B0604030504040204" pitchFamily="34" charset="0"/>
                <a:ea typeface="Verdana" panose="020B0604030504040204" pitchFamily="34" charset="0"/>
              </a:rPr>
              <a:t>AND </a:t>
            </a:r>
          </a:p>
          <a:p>
            <a:pPr algn="ctr"/>
            <a:r>
              <a:rPr lang="en-AU" sz="4800" b="1" dirty="0">
                <a:latin typeface="Verdana" panose="020B0604030504040204" pitchFamily="34" charset="0"/>
                <a:ea typeface="Verdana" panose="020B0604030504040204" pitchFamily="34" charset="0"/>
              </a:rPr>
              <a:t>ANTICIPATING </a:t>
            </a:r>
          </a:p>
          <a:p>
            <a:pPr algn="ctr"/>
            <a:r>
              <a:rPr lang="en-AU" sz="4800" b="1" dirty="0">
                <a:latin typeface="Verdana" panose="020B0604030504040204" pitchFamily="34" charset="0"/>
                <a:ea typeface="Verdana" panose="020B0604030504040204" pitchFamily="34" charset="0"/>
              </a:rPr>
              <a:t>HOW GOD </a:t>
            </a:r>
            <a:r>
              <a:rPr lang="en-AU" sz="4800" b="1" i="1" u="sng" dirty="0">
                <a:latin typeface="Verdana" panose="020B0604030504040204" pitchFamily="34" charset="0"/>
                <a:ea typeface="Verdana" panose="020B0604030504040204" pitchFamily="34" charset="0"/>
              </a:rPr>
              <a:t>WILL</a:t>
            </a:r>
            <a:r>
              <a:rPr lang="en-AU" sz="4800" b="1" dirty="0">
                <a:latin typeface="Verdana" panose="020B0604030504040204" pitchFamily="34" charset="0"/>
                <a:ea typeface="Verdana" panose="020B0604030504040204" pitchFamily="34" charset="0"/>
              </a:rPr>
              <a:t> ACT</a:t>
            </a:r>
          </a:p>
        </p:txBody>
      </p:sp>
    </p:spTree>
    <p:extLst>
      <p:ext uri="{BB962C8B-B14F-4D97-AF65-F5344CB8AC3E}">
        <p14:creationId xmlns:p14="http://schemas.microsoft.com/office/powerpoint/2010/main" val="73567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62955-3CFF-C97F-BBA1-27EB1FEE85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6953C2E-0272-2CB5-FC08-C3D016D5E530}"/>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DB4B979F-9C22-B2E3-DD9A-CBC361BC1B4B}"/>
              </a:ext>
            </a:extLst>
          </p:cNvPr>
          <p:cNvSpPr txBox="1"/>
          <p:nvPr/>
        </p:nvSpPr>
        <p:spPr>
          <a:xfrm>
            <a:off x="676406" y="2033601"/>
            <a:ext cx="11047957" cy="2308324"/>
          </a:xfrm>
          <a:prstGeom prst="rect">
            <a:avLst/>
          </a:prstGeom>
          <a:noFill/>
        </p:spPr>
        <p:txBody>
          <a:bodyPr wrap="square" rtlCol="0">
            <a:spAutoFit/>
          </a:bodyPr>
          <a:lstStyle/>
          <a:p>
            <a:pPr algn="ctr"/>
            <a:r>
              <a:rPr lang="en-AU" sz="4800" b="1" dirty="0">
                <a:latin typeface="Verdana" panose="020B0604030504040204" pitchFamily="34" charset="0"/>
                <a:ea typeface="Verdana" panose="020B0604030504040204" pitchFamily="34" charset="0"/>
              </a:rPr>
              <a:t>The first is called </a:t>
            </a:r>
            <a:r>
              <a:rPr lang="en-AU" sz="4800" b="1" dirty="0">
                <a:solidFill>
                  <a:srgbClr val="FFC000"/>
                </a:solidFill>
                <a:latin typeface="Verdana" panose="020B0604030504040204" pitchFamily="34" charset="0"/>
                <a:ea typeface="Verdana" panose="020B0604030504040204" pitchFamily="34" charset="0"/>
              </a:rPr>
              <a:t>faith</a:t>
            </a:r>
            <a:r>
              <a:rPr lang="en-AU" sz="4800" b="1" dirty="0">
                <a:latin typeface="Verdana" panose="020B0604030504040204" pitchFamily="34" charset="0"/>
                <a:ea typeface="Verdana" panose="020B0604030504040204" pitchFamily="34" charset="0"/>
              </a:rPr>
              <a:t>;</a:t>
            </a:r>
          </a:p>
          <a:p>
            <a:pPr algn="ctr"/>
            <a:endParaRPr lang="en-AU" sz="4800" b="1" dirty="0">
              <a:latin typeface="Verdana" panose="020B0604030504040204" pitchFamily="34" charset="0"/>
              <a:ea typeface="Verdana" panose="020B0604030504040204" pitchFamily="34" charset="0"/>
            </a:endParaRPr>
          </a:p>
          <a:p>
            <a:pPr algn="ctr"/>
            <a:r>
              <a:rPr lang="en-AU" sz="4800" b="1" dirty="0">
                <a:latin typeface="Verdana" panose="020B0604030504040204" pitchFamily="34" charset="0"/>
                <a:ea typeface="Verdana" panose="020B0604030504040204" pitchFamily="34" charset="0"/>
              </a:rPr>
              <a:t>the second is </a:t>
            </a:r>
            <a:r>
              <a:rPr lang="en-AU" sz="4800" b="1" dirty="0">
                <a:solidFill>
                  <a:srgbClr val="FFFF00"/>
                </a:solidFill>
                <a:latin typeface="Verdana" panose="020B0604030504040204" pitchFamily="34" charset="0"/>
                <a:ea typeface="Verdana" panose="020B0604030504040204" pitchFamily="34" charset="0"/>
              </a:rPr>
              <a:t>presumption</a:t>
            </a:r>
            <a:r>
              <a:rPr lang="en-AU" sz="4800" b="1"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52130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8EC53-0732-132C-123E-4FDE8E34193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CDFB63-2D8D-7301-1A98-6C68CC946FF2}"/>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406ED5E2-5A58-FCB8-0BFC-4114A49138FD}"/>
              </a:ext>
            </a:extLst>
          </p:cNvPr>
          <p:cNvSpPr txBox="1"/>
          <p:nvPr/>
        </p:nvSpPr>
        <p:spPr>
          <a:xfrm>
            <a:off x="676406" y="1659285"/>
            <a:ext cx="11047957" cy="4031873"/>
          </a:xfrm>
          <a:prstGeom prst="rect">
            <a:avLst/>
          </a:prstGeom>
          <a:noFill/>
        </p:spPr>
        <p:txBody>
          <a:bodyPr wrap="square" rtlCol="0">
            <a:spAutoFit/>
          </a:bodyPr>
          <a:lstStyle/>
          <a:p>
            <a:pPr algn="ctr"/>
            <a:r>
              <a:rPr lang="en-AU" sz="4800" b="1" dirty="0">
                <a:solidFill>
                  <a:srgbClr val="FFFF00"/>
                </a:solidFill>
                <a:latin typeface="Verdana" panose="020B0604030504040204" pitchFamily="34" charset="0"/>
                <a:ea typeface="Verdana" panose="020B0604030504040204" pitchFamily="34" charset="0"/>
              </a:rPr>
              <a:t>Presumption is a sin</a:t>
            </a:r>
          </a:p>
          <a:p>
            <a:pPr algn="ctr"/>
            <a:endParaRPr lang="en-AU" sz="48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Examples:</a:t>
            </a:r>
          </a:p>
          <a:p>
            <a:pPr algn="ctr"/>
            <a:r>
              <a:rPr lang="en-AU" sz="3200" b="1" dirty="0">
                <a:latin typeface="Verdana" panose="020B0604030504040204" pitchFamily="34" charset="0"/>
                <a:ea typeface="Verdana" panose="020B0604030504040204" pitchFamily="34" charset="0"/>
              </a:rPr>
              <a:t>Psalm 19:12-13; 2 Peter 2:10; 1 Samuel 15:23; James 4: 13; Numbers 14:44; Numbers 15: 30,31; 1 Corinthians 12:9; Deuteronomy 17: 13; Proverbs 3: 5,6; Deuteronomy 18:20</a:t>
            </a:r>
          </a:p>
        </p:txBody>
      </p:sp>
    </p:spTree>
    <p:extLst>
      <p:ext uri="{BB962C8B-B14F-4D97-AF65-F5344CB8AC3E}">
        <p14:creationId xmlns:p14="http://schemas.microsoft.com/office/powerpoint/2010/main" val="420556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64EE-091E-AE1E-C4E0-0366074F20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CD48EA-A305-92BE-0148-2E82F5C25222}"/>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DFDD4C7A-8FD8-D5D2-25B9-5D21478CC771}"/>
              </a:ext>
            </a:extLst>
          </p:cNvPr>
          <p:cNvSpPr txBox="1"/>
          <p:nvPr/>
        </p:nvSpPr>
        <p:spPr>
          <a:xfrm>
            <a:off x="572021" y="1269514"/>
            <a:ext cx="11047957"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The Jews were expecting their Messiah to come,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but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their mistake was assuming what His coming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would look like. </a:t>
            </a:r>
          </a:p>
        </p:txBody>
      </p:sp>
    </p:spTree>
    <p:extLst>
      <p:ext uri="{BB962C8B-B14F-4D97-AF65-F5344CB8AC3E}">
        <p14:creationId xmlns:p14="http://schemas.microsoft.com/office/powerpoint/2010/main" val="401368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08B33-086A-2B03-0D75-BF8361B191A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83F57AB-D9C5-17F8-2A5B-C595B5D06A83}"/>
              </a:ext>
            </a:extLst>
          </p:cNvPr>
          <p:cNvPicPr>
            <a:picLocks noChangeAspect="1"/>
          </p:cNvPicPr>
          <p:nvPr/>
        </p:nvPicPr>
        <p:blipFill>
          <a:blip r:embed="rId3"/>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ACCCE7E7-33E8-D40E-3DE1-A0AFD42AA96A}"/>
              </a:ext>
            </a:extLst>
          </p:cNvPr>
          <p:cNvSpPr txBox="1"/>
          <p:nvPr/>
        </p:nvSpPr>
        <p:spPr>
          <a:xfrm>
            <a:off x="572021" y="1069097"/>
            <a:ext cx="11047957"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They never anticipated that Messiah would be born </a:t>
            </a:r>
            <a:r>
              <a:rPr lang="en-AU" sz="4800" b="1" dirty="0">
                <a:solidFill>
                  <a:srgbClr val="FFFFFF"/>
                </a:solidFill>
                <a:latin typeface="Verdana" panose="020B0604030504040204" pitchFamily="34" charset="0"/>
                <a:ea typeface="Verdana" panose="020B0604030504040204" pitchFamily="34" charset="0"/>
              </a:rPr>
              <a:t>to two relatively poor nobodies¹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800" b="1" dirty="0">
                <a:solidFill>
                  <a:srgbClr val="FFFFFF"/>
                </a:solidFill>
                <a:latin typeface="Verdana" panose="020B0604030504040204" pitchFamily="34" charset="0"/>
                <a:ea typeface="Verdana" panose="020B0604030504040204" pitchFamily="34" charset="0"/>
              </a:rPr>
              <a:t>&amp;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800" b="1" dirty="0">
                <a:solidFill>
                  <a:srgbClr val="FFFFFF"/>
                </a:solidFill>
                <a:latin typeface="Verdana" panose="020B0604030504040204" pitchFamily="34" charset="0"/>
                <a:ea typeface="Verdana" panose="020B0604030504040204" pitchFamily="34" charset="0"/>
              </a:rPr>
              <a:t>under such miserable conditions</a:t>
            </a:r>
            <a:endPar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61256ABA-5592-4F07-D8D1-3F8CD4F24609}"/>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6" name="TextBox 5">
            <a:extLst>
              <a:ext uri="{FF2B5EF4-FFF2-40B4-BE49-F238E27FC236}">
                <a16:creationId xmlns:a16="http://schemas.microsoft.com/office/drawing/2014/main" id="{B9BEE15F-50C4-5A99-639F-8168CABDCBA5}"/>
              </a:ext>
            </a:extLst>
          </p:cNvPr>
          <p:cNvSpPr txBox="1"/>
          <p:nvPr/>
        </p:nvSpPr>
        <p:spPr>
          <a:xfrm>
            <a:off x="3948616" y="5951887"/>
            <a:ext cx="4294765" cy="369332"/>
          </a:xfrm>
          <a:prstGeom prst="rect">
            <a:avLst/>
          </a:prstGeom>
          <a:noFill/>
        </p:spPr>
        <p:txBody>
          <a:bodyPr wrap="none" rtlCol="0">
            <a:spAutoFit/>
          </a:bodyPr>
          <a:lstStyle/>
          <a:p>
            <a:r>
              <a:rPr lang="en-AU" b="1" dirty="0">
                <a:latin typeface="Verdana" panose="020B0604030504040204" pitchFamily="34" charset="0"/>
                <a:ea typeface="Verdana" panose="020B0604030504040204" pitchFamily="34" charset="0"/>
              </a:rPr>
              <a:t>¹ Leviticus 12: 18 cf. Luke 2: 24</a:t>
            </a:r>
          </a:p>
        </p:txBody>
      </p:sp>
    </p:spTree>
    <p:extLst>
      <p:ext uri="{BB962C8B-B14F-4D97-AF65-F5344CB8AC3E}">
        <p14:creationId xmlns:p14="http://schemas.microsoft.com/office/powerpoint/2010/main" val="175502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D41B2-080B-10E7-9B6C-EA9E8BDBA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387F1-3C4A-7740-DEC4-E99B8D76760E}"/>
              </a:ext>
            </a:extLst>
          </p:cNvPr>
          <p:cNvSpPr>
            <a:spLocks noGrp="1"/>
          </p:cNvSpPr>
          <p:nvPr>
            <p:ph type="title"/>
          </p:nvPr>
        </p:nvSpPr>
        <p:spPr/>
        <p:txBody>
          <a:bodyPr/>
          <a:lstStyle/>
          <a:p>
            <a:r>
              <a:rPr lang="en-AU" dirty="0"/>
              <a:t>GOD MOVES IN HISTORY – </a:t>
            </a:r>
            <a:br>
              <a:rPr lang="en-AU" dirty="0"/>
            </a:br>
            <a:r>
              <a:rPr lang="en-AU" dirty="0"/>
              <a:t>IT IS </a:t>
            </a:r>
            <a:r>
              <a:rPr lang="en-AU" u="sng" dirty="0"/>
              <a:t>HIS</a:t>
            </a:r>
            <a:r>
              <a:rPr lang="en-AU" dirty="0"/>
              <a:t> STORY</a:t>
            </a:r>
          </a:p>
        </p:txBody>
      </p:sp>
      <p:sp>
        <p:nvSpPr>
          <p:cNvPr id="3" name="Text Placeholder 2">
            <a:extLst>
              <a:ext uri="{FF2B5EF4-FFF2-40B4-BE49-F238E27FC236}">
                <a16:creationId xmlns:a16="http://schemas.microsoft.com/office/drawing/2014/main" id="{E6225D4F-C1D4-1506-70FE-7526F630450C}"/>
              </a:ext>
            </a:extLst>
          </p:cNvPr>
          <p:cNvSpPr>
            <a:spLocks noGrp="1"/>
          </p:cNvSpPr>
          <p:nvPr>
            <p:ph type="body" idx="1"/>
          </p:nvPr>
        </p:nvSpPr>
        <p:spPr/>
        <p:txBody>
          <a:bodyPr>
            <a:normAutofit/>
          </a:bodyPr>
          <a:lstStyle/>
          <a:p>
            <a:pPr algn="ctr"/>
            <a:r>
              <a:rPr lang="en-AU" sz="3200" b="1" dirty="0"/>
              <a:t>LUKE 2: 1 - 20</a:t>
            </a:r>
          </a:p>
        </p:txBody>
      </p:sp>
      <p:sp>
        <p:nvSpPr>
          <p:cNvPr id="4" name="TextBox 3">
            <a:extLst>
              <a:ext uri="{FF2B5EF4-FFF2-40B4-BE49-F238E27FC236}">
                <a16:creationId xmlns:a16="http://schemas.microsoft.com/office/drawing/2014/main" id="{6B150271-701E-71A1-ACE1-71382E71E9E8}"/>
              </a:ext>
            </a:extLst>
          </p:cNvPr>
          <p:cNvSpPr txBox="1"/>
          <p:nvPr/>
        </p:nvSpPr>
        <p:spPr>
          <a:xfrm>
            <a:off x="355600" y="484979"/>
            <a:ext cx="11480800" cy="3477875"/>
          </a:xfrm>
          <a:prstGeom prst="rect">
            <a:avLst/>
          </a:prstGeom>
          <a:noFill/>
        </p:spPr>
        <p:txBody>
          <a:bodyPr wrap="square" rtlCol="0">
            <a:spAutoFit/>
          </a:bodyPr>
          <a:lstStyle/>
          <a:p>
            <a:pPr algn="ctr"/>
            <a:r>
              <a:rPr lang="en-AU" sz="4400" b="1" dirty="0">
                <a:latin typeface="Verdana" panose="020B0604030504040204" pitchFamily="34" charset="0"/>
                <a:ea typeface="Verdana" panose="020B0604030504040204" pitchFamily="34" charset="0"/>
              </a:rPr>
              <a:t>GOD ANSWERS </a:t>
            </a:r>
          </a:p>
          <a:p>
            <a:pPr algn="ctr"/>
            <a:r>
              <a:rPr lang="en-AU" sz="4400" b="1" dirty="0">
                <a:latin typeface="Verdana" panose="020B0604030504040204" pitchFamily="34" charset="0"/>
                <a:ea typeface="Verdana" panose="020B0604030504040204" pitchFamily="34" charset="0"/>
              </a:rPr>
              <a:t>OUR EXPECTATIONS </a:t>
            </a:r>
          </a:p>
          <a:p>
            <a:pPr algn="ctr"/>
            <a:r>
              <a:rPr lang="en-AU" sz="4400" b="1" dirty="0">
                <a:latin typeface="Verdana" panose="020B0604030504040204" pitchFamily="34" charset="0"/>
                <a:ea typeface="Verdana" panose="020B0604030504040204" pitchFamily="34" charset="0"/>
              </a:rPr>
              <a:t>IN UNEXPECTED WAYS: </a:t>
            </a:r>
          </a:p>
          <a:p>
            <a:pPr algn="ctr"/>
            <a:r>
              <a:rPr lang="en-AU" sz="4400" b="1" u="sng" dirty="0">
                <a:solidFill>
                  <a:srgbClr val="FF0000"/>
                </a:solidFill>
                <a:latin typeface="Verdana" panose="020B0604030504040204" pitchFamily="34" charset="0"/>
                <a:ea typeface="Verdana" panose="020B0604030504040204" pitchFamily="34" charset="0"/>
              </a:rPr>
              <a:t>HOW</a:t>
            </a:r>
            <a:r>
              <a:rPr lang="en-AU" sz="4400" b="1" dirty="0">
                <a:solidFill>
                  <a:srgbClr val="FF0000"/>
                </a:solidFill>
                <a:latin typeface="Verdana" panose="020B0604030504040204" pitchFamily="34" charset="0"/>
                <a:ea typeface="Verdana" panose="020B0604030504040204" pitchFamily="34" charset="0"/>
              </a:rPr>
              <a:t> &amp; </a:t>
            </a:r>
            <a:r>
              <a:rPr lang="en-AU" sz="4400" b="1" u="sng" dirty="0">
                <a:solidFill>
                  <a:srgbClr val="FF0000"/>
                </a:solidFill>
                <a:latin typeface="Verdana" panose="020B0604030504040204" pitchFamily="34" charset="0"/>
                <a:ea typeface="Verdana" panose="020B0604030504040204" pitchFamily="34" charset="0"/>
              </a:rPr>
              <a:t>WHEN</a:t>
            </a:r>
            <a:r>
              <a:rPr lang="en-AU" sz="4400" b="1" dirty="0">
                <a:solidFill>
                  <a:srgbClr val="FF0000"/>
                </a:solidFill>
                <a:latin typeface="Verdana" panose="020B0604030504040204" pitchFamily="34" charset="0"/>
                <a:ea typeface="Verdana" panose="020B0604030504040204" pitchFamily="34" charset="0"/>
              </a:rPr>
              <a:t> THE ANSWER COMES IS GOD’S DECISION</a:t>
            </a:r>
          </a:p>
        </p:txBody>
      </p:sp>
      <p:pic>
        <p:nvPicPr>
          <p:cNvPr id="5" name="Picture 4">
            <a:extLst>
              <a:ext uri="{FF2B5EF4-FFF2-40B4-BE49-F238E27FC236}">
                <a16:creationId xmlns:a16="http://schemas.microsoft.com/office/drawing/2014/main" id="{5BCE61F7-3670-7FE0-4C0A-954C5CE9168E}"/>
              </a:ext>
            </a:extLst>
          </p:cNvPr>
          <p:cNvPicPr>
            <a:picLocks noChangeAspect="1"/>
          </p:cNvPicPr>
          <p:nvPr/>
        </p:nvPicPr>
        <p:blipFill>
          <a:blip r:embed="rId2"/>
          <a:stretch>
            <a:fillRect/>
          </a:stretch>
        </p:blipFill>
        <p:spPr>
          <a:xfrm>
            <a:off x="253464" y="235093"/>
            <a:ext cx="1438781" cy="475529"/>
          </a:xfrm>
          <a:prstGeom prst="rect">
            <a:avLst/>
          </a:prstGeom>
        </p:spPr>
      </p:pic>
    </p:spTree>
    <p:extLst>
      <p:ext uri="{BB962C8B-B14F-4D97-AF65-F5344CB8AC3E}">
        <p14:creationId xmlns:p14="http://schemas.microsoft.com/office/powerpoint/2010/main" val="2383400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A4F2C-805C-B9D3-8C07-417AB1883D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7BADD99-B184-FD08-E189-6CB3AA6AA119}"/>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29CFB929-DCC5-41AC-0067-D819FC157E60}"/>
              </a:ext>
            </a:extLst>
          </p:cNvPr>
          <p:cNvSpPr txBox="1"/>
          <p:nvPr/>
        </p:nvSpPr>
        <p:spPr>
          <a:xfrm>
            <a:off x="672229" y="1832875"/>
            <a:ext cx="11047957"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IS GOD TRYING TO SPEAK TO YOU THROUGH YOUR CIRCUMSTANCES?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ARE YOU MISSING WHAT HE IS SAYING AND DOING?</a:t>
            </a:r>
          </a:p>
        </p:txBody>
      </p:sp>
      <p:sp>
        <p:nvSpPr>
          <p:cNvPr id="5" name="TextBox 4">
            <a:extLst>
              <a:ext uri="{FF2B5EF4-FFF2-40B4-BE49-F238E27FC236}">
                <a16:creationId xmlns:a16="http://schemas.microsoft.com/office/drawing/2014/main" id="{5D3CCC22-13A7-1DC1-E184-B46A07C7BA56}"/>
              </a:ext>
            </a:extLst>
          </p:cNvPr>
          <p:cNvSpPr txBox="1"/>
          <p:nvPr/>
        </p:nvSpPr>
        <p:spPr>
          <a:xfrm>
            <a:off x="951978" y="6125227"/>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336883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8DFE4A-29ED-476C-6ECB-38A87715615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A57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4567E-0A6F-6024-0062-EEEB3ACD9451}"/>
              </a:ext>
            </a:extLst>
          </p:cNvPr>
          <p:cNvSpPr>
            <a:spLocks noGrp="1"/>
          </p:cNvSpPr>
          <p:nvPr>
            <p:ph type="ctrTitle"/>
          </p:nvPr>
        </p:nvSpPr>
        <p:spPr>
          <a:xfrm>
            <a:off x="634276" y="640080"/>
            <a:ext cx="4208656" cy="3034857"/>
          </a:xfrm>
        </p:spPr>
        <p:txBody>
          <a:bodyPr anchor="b">
            <a:normAutofit/>
          </a:bodyPr>
          <a:lstStyle/>
          <a:p>
            <a:r>
              <a:rPr lang="en-AU" sz="6000" dirty="0">
                <a:solidFill>
                  <a:srgbClr val="FFFFFF"/>
                </a:solidFill>
              </a:rPr>
              <a:t>THE FIRST VISITORS TO THE KING…</a:t>
            </a:r>
          </a:p>
        </p:txBody>
      </p:sp>
      <p:sp>
        <p:nvSpPr>
          <p:cNvPr id="3" name="Subtitle 2">
            <a:extLst>
              <a:ext uri="{FF2B5EF4-FFF2-40B4-BE49-F238E27FC236}">
                <a16:creationId xmlns:a16="http://schemas.microsoft.com/office/drawing/2014/main" id="{2B5D5894-F07C-347C-4585-296FE3EBEEB3}"/>
              </a:ext>
            </a:extLst>
          </p:cNvPr>
          <p:cNvSpPr>
            <a:spLocks noGrp="1"/>
          </p:cNvSpPr>
          <p:nvPr>
            <p:ph type="subTitle" idx="1"/>
          </p:nvPr>
        </p:nvSpPr>
        <p:spPr>
          <a:xfrm>
            <a:off x="638921" y="3849539"/>
            <a:ext cx="4204012" cy="2359417"/>
          </a:xfrm>
        </p:spPr>
        <p:txBody>
          <a:bodyPr anchor="t">
            <a:normAutofit/>
          </a:bodyPr>
          <a:lstStyle/>
          <a:p>
            <a:pPr algn="r"/>
            <a:r>
              <a:rPr lang="en-AU" sz="2800" b="1" dirty="0">
                <a:solidFill>
                  <a:srgbClr val="FFFFFF"/>
                </a:solidFill>
                <a:latin typeface="Verdana" panose="020B0604030504040204" pitchFamily="34" charset="0"/>
                <a:ea typeface="Verdana" panose="020B0604030504040204" pitchFamily="34" charset="0"/>
              </a:rPr>
              <a:t>LUKE 2: 8- 20</a:t>
            </a:r>
          </a:p>
        </p:txBody>
      </p:sp>
      <p:cxnSp>
        <p:nvCxnSpPr>
          <p:cNvPr id="14" name="Straight Connector 13">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rgbClr val="FE9E0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DCEE44B-C806-2C1C-4320-BBEE19C97792}"/>
              </a:ext>
            </a:extLst>
          </p:cNvPr>
          <p:cNvPicPr>
            <a:picLocks noChangeAspect="1"/>
          </p:cNvPicPr>
          <p:nvPr/>
        </p:nvPicPr>
        <p:blipFill>
          <a:blip r:embed="rId2"/>
          <a:srcRect l="12716" r="36574" b="-1"/>
          <a:stretch/>
        </p:blipFill>
        <p:spPr>
          <a:xfrm>
            <a:off x="5468548" y="10"/>
            <a:ext cx="6720178" cy="6857990"/>
          </a:xfrm>
          <a:prstGeom prst="rect">
            <a:avLst/>
          </a:prstGeom>
        </p:spPr>
      </p:pic>
      <p:pic>
        <p:nvPicPr>
          <p:cNvPr id="5" name="Picture 4">
            <a:extLst>
              <a:ext uri="{FF2B5EF4-FFF2-40B4-BE49-F238E27FC236}">
                <a16:creationId xmlns:a16="http://schemas.microsoft.com/office/drawing/2014/main" id="{C50BDB73-9576-837D-9E14-CA1B5F537DAB}"/>
              </a:ext>
            </a:extLst>
          </p:cNvPr>
          <p:cNvPicPr>
            <a:picLocks noChangeAspect="1"/>
          </p:cNvPicPr>
          <p:nvPr/>
        </p:nvPicPr>
        <p:blipFill>
          <a:blip r:embed="rId3"/>
          <a:stretch>
            <a:fillRect/>
          </a:stretch>
        </p:blipFill>
        <p:spPr>
          <a:xfrm>
            <a:off x="215671" y="369031"/>
            <a:ext cx="1439399" cy="472916"/>
          </a:xfrm>
          <a:prstGeom prst="rect">
            <a:avLst/>
          </a:prstGeom>
        </p:spPr>
      </p:pic>
    </p:spTree>
    <p:extLst>
      <p:ext uri="{BB962C8B-B14F-4D97-AF65-F5344CB8AC3E}">
        <p14:creationId xmlns:p14="http://schemas.microsoft.com/office/powerpoint/2010/main" val="22956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0BA1-1B57-2341-27F4-EBDF5DC4F24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89404C0-7165-D3F2-6C12-7E27E0CCE53E}"/>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51BD0922-450E-08BE-09EF-83A7AF4B61AC}"/>
              </a:ext>
            </a:extLst>
          </p:cNvPr>
          <p:cNvSpPr txBox="1"/>
          <p:nvPr/>
        </p:nvSpPr>
        <p:spPr>
          <a:xfrm>
            <a:off x="572021" y="1231935"/>
            <a:ext cx="1104795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Nobody ever expected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that the first visitors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to the King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would be a bunch of lowly outcasts</a:t>
            </a:r>
            <a:r>
              <a:rPr lang="en-AU" sz="4800" b="1" dirty="0">
                <a:solidFill>
                  <a:srgbClr val="FFFFFF"/>
                </a:solidFill>
                <a:latin typeface="Verdana" panose="020B0604030504040204" pitchFamily="34" charset="0"/>
                <a:ea typeface="Verdana" panose="020B0604030504040204" pitchFamily="34" charset="0"/>
              </a:rPr>
              <a:t> and</a:t>
            </a:r>
            <a:r>
              <a:rPr kumimoji="0" lang="en-AU" sz="4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vagabonds¹ </a:t>
            </a:r>
          </a:p>
        </p:txBody>
      </p:sp>
      <p:sp>
        <p:nvSpPr>
          <p:cNvPr id="5" name="TextBox 4">
            <a:extLst>
              <a:ext uri="{FF2B5EF4-FFF2-40B4-BE49-F238E27FC236}">
                <a16:creationId xmlns:a16="http://schemas.microsoft.com/office/drawing/2014/main" id="{0DBEE637-092D-E38D-B178-B03412F304C5}"/>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CC743872-D477-F49D-D777-F976AA0905C6}"/>
              </a:ext>
            </a:extLst>
          </p:cNvPr>
          <p:cNvSpPr txBox="1"/>
          <p:nvPr/>
        </p:nvSpPr>
        <p:spPr>
          <a:xfrm>
            <a:off x="3701266" y="6030841"/>
            <a:ext cx="5027338" cy="369332"/>
          </a:xfrm>
          <a:prstGeom prst="rect">
            <a:avLst/>
          </a:prstGeom>
          <a:noFill/>
        </p:spPr>
        <p:txBody>
          <a:bodyPr wrap="none" rtlCol="0">
            <a:spAutoFit/>
          </a:bodyPr>
          <a:lstStyle/>
          <a:p>
            <a:r>
              <a:rPr lang="en-AU" b="1" dirty="0">
                <a:latin typeface="Verdana" panose="020B0604030504040204" pitchFamily="34" charset="0"/>
                <a:ea typeface="Verdana" panose="020B0604030504040204" pitchFamily="34" charset="0"/>
              </a:rPr>
              <a:t>¹ Genesis 46: 32 – 34; Micah 4: 6 – 8 </a:t>
            </a:r>
          </a:p>
        </p:txBody>
      </p:sp>
    </p:spTree>
    <p:extLst>
      <p:ext uri="{BB962C8B-B14F-4D97-AF65-F5344CB8AC3E}">
        <p14:creationId xmlns:p14="http://schemas.microsoft.com/office/powerpoint/2010/main" val="421519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C3A8-5D7F-E42E-1A53-6034F075310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2A85D96-B8AB-E139-5002-8D4F54DD3853}"/>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BD393B7D-B75F-ACAB-3B87-87A444D13DA2}"/>
              </a:ext>
            </a:extLst>
          </p:cNvPr>
          <p:cNvSpPr txBox="1"/>
          <p:nvPr/>
        </p:nvSpPr>
        <p:spPr>
          <a:xfrm>
            <a:off x="253464" y="235093"/>
            <a:ext cx="11748036"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An angel of the Lord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appeared to them,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the glory of the Lord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shone around them,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they were filled with </a:t>
            </a:r>
            <a:r>
              <a:rPr lang="en-AU" sz="4000" b="1" dirty="0">
                <a:solidFill>
                  <a:srgbClr val="FFFF00"/>
                </a:solidFill>
                <a:latin typeface="Verdana" panose="020B0604030504040204" pitchFamily="34" charset="0"/>
                <a:ea typeface="Verdana" panose="020B0604030504040204" pitchFamily="34" charset="0"/>
              </a:rPr>
              <a:t>great fear</a:t>
            </a:r>
            <a:r>
              <a:rPr lang="en-AU" sz="4000" b="1" dirty="0">
                <a:solidFill>
                  <a:srgbClr val="FFFFFF"/>
                </a:solidFill>
                <a:latin typeface="Verdana" panose="020B0604030504040204" pitchFamily="34" charset="0"/>
                <a:ea typeface="Verdana" panose="020B060403050404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400" b="1" dirty="0">
                <a:solidFill>
                  <a:srgbClr val="FFFFFF"/>
                </a:solidFill>
                <a:latin typeface="Verdana" panose="020B0604030504040204" pitchFamily="34" charset="0"/>
                <a:ea typeface="Verdana" panose="020B0604030504040204" pitchFamily="34" charset="0"/>
              </a:rPr>
              <a:t>Luke 2: 9 (ESV)</a:t>
            </a:r>
            <a:r>
              <a:rPr lang="en-AU" sz="4000" b="1" dirty="0">
                <a:solidFill>
                  <a:srgbClr val="FFFFFF"/>
                </a:solidFill>
                <a:latin typeface="Verdana" panose="020B0604030504040204" pitchFamily="34" charset="0"/>
                <a:ea typeface="Verdana" panose="020B0604030504040204" pitchFamily="34" charset="0"/>
              </a:rPr>
              <a:t> </a:t>
            </a:r>
          </a:p>
        </p:txBody>
      </p:sp>
      <p:sp>
        <p:nvSpPr>
          <p:cNvPr id="5" name="TextBox 4">
            <a:extLst>
              <a:ext uri="{FF2B5EF4-FFF2-40B4-BE49-F238E27FC236}">
                <a16:creationId xmlns:a16="http://schemas.microsoft.com/office/drawing/2014/main" id="{8F1F5EAB-6CD4-6CE6-E50C-BF9DEF3212A2}"/>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43D085B9-6D96-763F-0F2E-9549CBDF82CF}"/>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735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9"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3EC2007-58D9-C34D-12C5-1089A119E01D}"/>
              </a:ext>
            </a:extLst>
          </p:cNvPr>
          <p:cNvPicPr>
            <a:picLocks noChangeAspect="1"/>
          </p:cNvPicPr>
          <p:nvPr/>
        </p:nvPicPr>
        <p:blipFill>
          <a:blip r:embed="rId2"/>
          <a:stretch>
            <a:fillRect/>
          </a:stretch>
        </p:blipFill>
        <p:spPr>
          <a:xfrm>
            <a:off x="804333" y="1166811"/>
            <a:ext cx="10583331" cy="4524374"/>
          </a:xfrm>
          <a:prstGeom prst="rect">
            <a:avLst/>
          </a:prstGeom>
        </p:spPr>
      </p:pic>
      <p:pic>
        <p:nvPicPr>
          <p:cNvPr id="11" name="Picture 10">
            <a:extLst>
              <a:ext uri="{FF2B5EF4-FFF2-40B4-BE49-F238E27FC236}">
                <a16:creationId xmlns:a16="http://schemas.microsoft.com/office/drawing/2014/main" id="{80D140CE-96F0-DBCC-6711-49DDC47C18DF}"/>
              </a:ext>
            </a:extLst>
          </p:cNvPr>
          <p:cNvPicPr>
            <a:picLocks noChangeAspect="1"/>
          </p:cNvPicPr>
          <p:nvPr/>
        </p:nvPicPr>
        <p:blipFill>
          <a:blip r:embed="rId3"/>
          <a:stretch>
            <a:fillRect/>
          </a:stretch>
        </p:blipFill>
        <p:spPr>
          <a:xfrm>
            <a:off x="203360" y="191846"/>
            <a:ext cx="1438781" cy="475529"/>
          </a:xfrm>
          <a:prstGeom prst="rect">
            <a:avLst/>
          </a:prstGeom>
        </p:spPr>
      </p:pic>
      <p:sp>
        <p:nvSpPr>
          <p:cNvPr id="12" name="TextBox 11">
            <a:extLst>
              <a:ext uri="{FF2B5EF4-FFF2-40B4-BE49-F238E27FC236}">
                <a16:creationId xmlns:a16="http://schemas.microsoft.com/office/drawing/2014/main" id="{97B42250-F232-1C67-AF6C-1011382D564C}"/>
              </a:ext>
            </a:extLst>
          </p:cNvPr>
          <p:cNvSpPr txBox="1"/>
          <p:nvPr/>
        </p:nvSpPr>
        <p:spPr>
          <a:xfrm>
            <a:off x="8981161" y="6337767"/>
            <a:ext cx="2162900" cy="307777"/>
          </a:xfrm>
          <a:prstGeom prst="rect">
            <a:avLst/>
          </a:prstGeom>
          <a:noFill/>
        </p:spPr>
        <p:txBody>
          <a:bodyPr wrap="none" rtlCol="0">
            <a:spAutoFit/>
          </a:bodyPr>
          <a:lstStyle/>
          <a:p>
            <a:r>
              <a:rPr lang="en-AU" sz="1400" dirty="0">
                <a:latin typeface="Verdana" panose="020B0604030504040204" pitchFamily="34" charset="0"/>
                <a:ea typeface="Verdana" panose="020B0604030504040204" pitchFamily="34" charset="0"/>
              </a:rPr>
              <a:t>www.istockphoto.com</a:t>
            </a:r>
          </a:p>
        </p:txBody>
      </p:sp>
    </p:spTree>
    <p:extLst>
      <p:ext uri="{BB962C8B-B14F-4D97-AF65-F5344CB8AC3E}">
        <p14:creationId xmlns:p14="http://schemas.microsoft.com/office/powerpoint/2010/main" val="230285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221F62-1B05-8122-4DE3-039F873F121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A23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0D9A69-3F51-F8B4-E301-AB093FB5CE53}"/>
              </a:ext>
            </a:extLst>
          </p:cNvPr>
          <p:cNvSpPr>
            <a:spLocks noGrp="1"/>
          </p:cNvSpPr>
          <p:nvPr>
            <p:ph type="ctrTitle"/>
          </p:nvPr>
        </p:nvSpPr>
        <p:spPr>
          <a:xfrm>
            <a:off x="634276" y="640080"/>
            <a:ext cx="4208656" cy="3034857"/>
          </a:xfrm>
        </p:spPr>
        <p:txBody>
          <a:bodyPr anchor="b">
            <a:normAutofit/>
          </a:bodyPr>
          <a:lstStyle/>
          <a:p>
            <a:r>
              <a:rPr lang="en-AU" sz="6000" dirty="0">
                <a:solidFill>
                  <a:srgbClr val="FFFFFF"/>
                </a:solidFill>
              </a:rPr>
              <a:t>The announcement</a:t>
            </a:r>
          </a:p>
        </p:txBody>
      </p:sp>
      <p:sp>
        <p:nvSpPr>
          <p:cNvPr id="3" name="Subtitle 2">
            <a:extLst>
              <a:ext uri="{FF2B5EF4-FFF2-40B4-BE49-F238E27FC236}">
                <a16:creationId xmlns:a16="http://schemas.microsoft.com/office/drawing/2014/main" id="{A04DC98C-0AA7-E3B9-FF09-F6AB21EEB509}"/>
              </a:ext>
            </a:extLst>
          </p:cNvPr>
          <p:cNvSpPr>
            <a:spLocks noGrp="1"/>
          </p:cNvSpPr>
          <p:nvPr>
            <p:ph type="subTitle" idx="1"/>
          </p:nvPr>
        </p:nvSpPr>
        <p:spPr>
          <a:xfrm>
            <a:off x="638921" y="3849539"/>
            <a:ext cx="4204012" cy="2359417"/>
          </a:xfrm>
        </p:spPr>
        <p:txBody>
          <a:bodyPr anchor="t">
            <a:normAutofit/>
          </a:bodyPr>
          <a:lstStyle/>
          <a:p>
            <a:pPr algn="r"/>
            <a:r>
              <a:rPr lang="en-AU" sz="2800" b="1" dirty="0">
                <a:solidFill>
                  <a:srgbClr val="FFFFFF"/>
                </a:solidFill>
                <a:latin typeface="Verdana" panose="020B0604030504040204" pitchFamily="34" charset="0"/>
                <a:ea typeface="Verdana" panose="020B0604030504040204" pitchFamily="34" charset="0"/>
              </a:rPr>
              <a:t>LUKE 2: 9 - 14</a:t>
            </a:r>
          </a:p>
        </p:txBody>
      </p:sp>
      <p:cxnSp>
        <p:nvCxnSpPr>
          <p:cNvPr id="14" name="Straight Connector 13">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rgbClr val="FFFB8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9938379-603B-0307-BD9E-EBD42CE978B4}"/>
              </a:ext>
            </a:extLst>
          </p:cNvPr>
          <p:cNvPicPr>
            <a:picLocks noChangeAspect="1"/>
          </p:cNvPicPr>
          <p:nvPr/>
        </p:nvPicPr>
        <p:blipFill>
          <a:blip r:embed="rId3"/>
          <a:srcRect l="11214" r="5006" b="2"/>
          <a:stretch/>
        </p:blipFill>
        <p:spPr>
          <a:xfrm>
            <a:off x="5468548" y="10"/>
            <a:ext cx="6720178" cy="6857990"/>
          </a:xfrm>
          <a:prstGeom prst="rect">
            <a:avLst/>
          </a:prstGeom>
        </p:spPr>
      </p:pic>
      <p:pic>
        <p:nvPicPr>
          <p:cNvPr id="5" name="Picture 4">
            <a:extLst>
              <a:ext uri="{FF2B5EF4-FFF2-40B4-BE49-F238E27FC236}">
                <a16:creationId xmlns:a16="http://schemas.microsoft.com/office/drawing/2014/main" id="{049C3A68-912F-D411-515B-D12D0AF0876B}"/>
              </a:ext>
            </a:extLst>
          </p:cNvPr>
          <p:cNvPicPr>
            <a:picLocks noChangeAspect="1"/>
          </p:cNvPicPr>
          <p:nvPr/>
        </p:nvPicPr>
        <p:blipFill>
          <a:blip r:embed="rId4"/>
          <a:stretch>
            <a:fillRect/>
          </a:stretch>
        </p:blipFill>
        <p:spPr>
          <a:xfrm>
            <a:off x="66979" y="229020"/>
            <a:ext cx="1439399" cy="472916"/>
          </a:xfrm>
          <a:prstGeom prst="rect">
            <a:avLst/>
          </a:prstGeom>
        </p:spPr>
      </p:pic>
    </p:spTree>
    <p:extLst>
      <p:ext uri="{BB962C8B-B14F-4D97-AF65-F5344CB8AC3E}">
        <p14:creationId xmlns:p14="http://schemas.microsoft.com/office/powerpoint/2010/main" val="226084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ECA6-BDE6-7C59-84FD-32CEAFAF826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89EE7E6-7C49-E91B-18B8-788521A2673A}"/>
              </a:ext>
            </a:extLst>
          </p:cNvPr>
          <p:cNvPicPr>
            <a:picLocks noChangeAspect="1"/>
          </p:cNvPicPr>
          <p:nvPr/>
        </p:nvPicPr>
        <p:blipFill>
          <a:blip r:embed="rId3"/>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27E85D20-0FBC-A25F-FE06-A9A280CB85E5}"/>
              </a:ext>
            </a:extLst>
          </p:cNvPr>
          <p:cNvSpPr txBox="1"/>
          <p:nvPr/>
        </p:nvSpPr>
        <p:spPr>
          <a:xfrm>
            <a:off x="439456" y="314973"/>
            <a:ext cx="11047957" cy="57554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algn="ctr">
              <a:defRPr/>
            </a:pPr>
            <a:r>
              <a:rPr lang="en-AU" sz="4000" b="1" dirty="0">
                <a:solidFill>
                  <a:srgbClr val="FFFFFF"/>
                </a:solidFill>
                <a:latin typeface="Verdana" panose="020B0604030504040204" pitchFamily="34" charset="0"/>
                <a:ea typeface="Verdana" panose="020B0604030504040204" pitchFamily="34" charset="0"/>
              </a:rPr>
              <a:t>And the angel said to them,</a:t>
            </a: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Fear not</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for behold, I bring you </a:t>
            </a:r>
            <a:r>
              <a:rPr kumimoji="0" lang="en-AU" sz="40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mn-cs"/>
              </a:rPr>
              <a:t>good news</a:t>
            </a:r>
            <a:r>
              <a:rPr kumimoji="0" lang="en-AU" sz="4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¹</a:t>
            </a:r>
            <a:r>
              <a:rPr kumimoji="0" lang="en-AU" sz="40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mn-cs"/>
              </a:rPr>
              <a:t> </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of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great joy </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that will be for all the people. For unto you is born this day in the city of David a </a:t>
            </a:r>
            <a:r>
              <a:rPr kumimoji="0" lang="en-AU" sz="40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mn-cs"/>
              </a:rPr>
              <a:t>Saviour</a:t>
            </a:r>
            <a:r>
              <a:rPr kumimoji="0" lang="en-AU" sz="4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²</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who is Christ the Lord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4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400" b="1" dirty="0">
                <a:solidFill>
                  <a:srgbClr val="FFFFFF"/>
                </a:solidFill>
                <a:latin typeface="Verdana" panose="020B0604030504040204" pitchFamily="34" charset="0"/>
                <a:ea typeface="Verdana" panose="020B0604030504040204" pitchFamily="34" charset="0"/>
              </a:rPr>
              <a:t>Luke 2: 10, 11 (ESV)</a:t>
            </a:r>
            <a:endPar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39E3CA5F-4C1A-E265-7AD4-64E2E4AF9F6A}"/>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35888E63-5BBA-C3E3-D3BC-20E7293AB899}"/>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D5CB36F3-686E-0135-9654-4C4433B94768}"/>
              </a:ext>
            </a:extLst>
          </p:cNvPr>
          <p:cNvSpPr txBox="1"/>
          <p:nvPr/>
        </p:nvSpPr>
        <p:spPr>
          <a:xfrm>
            <a:off x="5963434" y="5946287"/>
            <a:ext cx="269721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dirty="0">
                <a:solidFill>
                  <a:srgbClr val="FFFFFF"/>
                </a:solidFill>
                <a:latin typeface="Tw Cen MT" panose="020B0602020104020603"/>
              </a:rPr>
              <a:t>²</a:t>
            </a:r>
            <a:r>
              <a:rPr kumimoji="0" lang="en-AU" sz="2800" b="0" i="0" u="none" strike="noStrike" kern="1200" cap="none" spc="0" normalizeH="0" baseline="0" noProof="0" dirty="0">
                <a:ln>
                  <a:noFill/>
                </a:ln>
                <a:solidFill>
                  <a:srgbClr val="FFFFFF"/>
                </a:solidFill>
                <a:effectLst/>
                <a:uLnTx/>
                <a:uFillTx/>
                <a:latin typeface="Tw Cen MT" panose="020B0602020104020603"/>
                <a:ea typeface="+mn-ea"/>
                <a:cs typeface="+mn-cs"/>
              </a:rPr>
              <a:t> </a:t>
            </a:r>
            <a:r>
              <a:rPr kumimoji="0" lang="el-GR"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σωτήρ</a:t>
            </a:r>
            <a:endParaRPr kumimoji="0" lang="en-AU" sz="2800" b="1" i="0" u="none" strike="noStrike" kern="1200" cap="none" spc="0" normalizeH="0" baseline="0" noProof="0" dirty="0">
              <a:ln>
                <a:noFill/>
              </a:ln>
              <a:solidFill>
                <a:srgbClr val="FFFF00"/>
              </a:solidFill>
              <a:effectLst/>
              <a:uLnTx/>
              <a:uFillTx/>
              <a:latin typeface="Tw Cen MT Condensed" panose="020B0606020104020203"/>
              <a:ea typeface="+mn-ea"/>
              <a:cs typeface="+mn-cs"/>
            </a:endParaRPr>
          </a:p>
        </p:txBody>
      </p:sp>
      <p:sp>
        <p:nvSpPr>
          <p:cNvPr id="9" name="TextBox 8">
            <a:extLst>
              <a:ext uri="{FF2B5EF4-FFF2-40B4-BE49-F238E27FC236}">
                <a16:creationId xmlns:a16="http://schemas.microsoft.com/office/drawing/2014/main" id="{66E61547-90A0-D60F-B52B-4D9440B132F3}"/>
              </a:ext>
            </a:extLst>
          </p:cNvPr>
          <p:cNvSpPr txBox="1"/>
          <p:nvPr/>
        </p:nvSpPr>
        <p:spPr>
          <a:xfrm>
            <a:off x="3244386" y="5990515"/>
            <a:ext cx="298418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dirty="0">
                <a:solidFill>
                  <a:srgbClr val="FFFFFF"/>
                </a:solidFill>
                <a:latin typeface="Tw Cen MT" panose="020B0602020104020603"/>
              </a:rPr>
              <a:t>¹</a:t>
            </a:r>
            <a:r>
              <a:rPr kumimoji="0" lang="en-AU" sz="2800" b="0" i="0" u="none" strike="noStrike" kern="1200" cap="none" spc="0" normalizeH="0" baseline="0" noProof="0" dirty="0">
                <a:ln>
                  <a:noFill/>
                </a:ln>
                <a:solidFill>
                  <a:srgbClr val="FFFFFF"/>
                </a:solidFill>
                <a:effectLst/>
                <a:uLnTx/>
                <a:uFillTx/>
                <a:latin typeface="Tw Cen MT" panose="020B0602020104020603"/>
                <a:ea typeface="+mn-ea"/>
                <a:cs typeface="+mn-cs"/>
              </a:rPr>
              <a:t> </a:t>
            </a:r>
            <a:r>
              <a:rPr kumimoji="0" lang="el-GR" sz="2800" b="1" i="0" u="none" strike="noStrike" kern="1200" cap="none" spc="0" normalizeH="0" baseline="0" noProof="0" dirty="0">
                <a:ln>
                  <a:noFill/>
                </a:ln>
                <a:solidFill>
                  <a:srgbClr val="FFFF00"/>
                </a:solidFill>
                <a:effectLst/>
                <a:uLnTx/>
                <a:uFillTx/>
                <a:latin typeface="Sabon Next LT"/>
                <a:ea typeface="+mn-ea"/>
                <a:cs typeface="+mn-cs"/>
              </a:rPr>
              <a:t>εὐαγγέλιον</a:t>
            </a:r>
            <a:endParaRPr kumimoji="0" lang="en-AU" sz="2800" b="0" i="0" u="none" strike="noStrike" kern="1200" cap="none" spc="0" normalizeH="0" baseline="0" noProof="0" dirty="0">
              <a:ln>
                <a:noFill/>
              </a:ln>
              <a:solidFill>
                <a:srgbClr val="FFFF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26452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B33C0-D49B-D844-B488-156B249CD1E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80DF2FA-D3E4-F5F0-7AC9-066891654BDB}"/>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DD0C3A0F-C232-7590-85BC-3D19724453B0}"/>
              </a:ext>
            </a:extLst>
          </p:cNvPr>
          <p:cNvSpPr txBox="1"/>
          <p:nvPr/>
        </p:nvSpPr>
        <p:spPr>
          <a:xfrm>
            <a:off x="572021" y="50290"/>
            <a:ext cx="11047957"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Luke tells Theophilus that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Messiah has come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although his first palace was a stable and his first visitors were shepherds,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that nevertheless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He was a better Saviour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than any Caesar. </a:t>
            </a:r>
          </a:p>
        </p:txBody>
      </p:sp>
      <p:sp>
        <p:nvSpPr>
          <p:cNvPr id="5" name="TextBox 4">
            <a:extLst>
              <a:ext uri="{FF2B5EF4-FFF2-40B4-BE49-F238E27FC236}">
                <a16:creationId xmlns:a16="http://schemas.microsoft.com/office/drawing/2014/main" id="{F07B8589-878F-02D7-EAAA-A0C983C03579}"/>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729F9C93-41F9-4734-9D7D-76EF1A740AA1}"/>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069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5579E-E5E4-0194-3476-FA03B60266E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0A8D36C-3BC5-4942-B88B-C8673619C5CB}"/>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745EBE56-B670-01E7-E98F-23D12801EB2A}"/>
              </a:ext>
            </a:extLst>
          </p:cNvPr>
          <p:cNvSpPr txBox="1"/>
          <p:nvPr/>
        </p:nvSpPr>
        <p:spPr>
          <a:xfrm>
            <a:off x="734859" y="1102290"/>
            <a:ext cx="1104795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not just “Saviour”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but also “Christ the Lord”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the Anointed One, the Messiah of God who is also God Himself.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BB853BB6-608B-582B-1D7E-37CC29C0AF60}"/>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19D2982F-F9C2-DC6E-8753-3CBDFEE881B6}"/>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9993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BD09-87FA-83FC-BB7F-3D24E93FB11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C537EC3-C89B-9C2B-789F-5ABD83BA0331}"/>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AD54E9FD-D584-5F7A-FCAA-67CBAB4BA571}"/>
              </a:ext>
            </a:extLst>
          </p:cNvPr>
          <p:cNvSpPr txBox="1"/>
          <p:nvPr/>
        </p:nvSpPr>
        <p:spPr>
          <a:xfrm>
            <a:off x="572021" y="977030"/>
            <a:ext cx="11047957"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“Christ” refers to Him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Fulfiller of the promises of God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as the One anointed by God as the great Prophet, Priest and King – the divine Saviour.</a:t>
            </a:r>
          </a:p>
        </p:txBody>
      </p:sp>
      <p:sp>
        <p:nvSpPr>
          <p:cNvPr id="5" name="TextBox 4">
            <a:extLst>
              <a:ext uri="{FF2B5EF4-FFF2-40B4-BE49-F238E27FC236}">
                <a16:creationId xmlns:a16="http://schemas.microsoft.com/office/drawing/2014/main" id="{060875F5-F5E5-DED3-BEE3-8604A78B034B}"/>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39423F0E-78A3-81A1-1797-25FD142A8E29}"/>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4475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C6659-F2AA-DEA2-CD51-76A998D0EE8E}"/>
              </a:ext>
            </a:extLst>
          </p:cNvPr>
          <p:cNvPicPr>
            <a:picLocks noChangeAspect="1"/>
          </p:cNvPicPr>
          <p:nvPr/>
        </p:nvPicPr>
        <p:blipFill>
          <a:blip r:embed="rId2"/>
          <a:srcRect t="13996" r="1" b="11474"/>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93202E86-E3FB-EF3B-BC4E-27ABC21D1E70}"/>
              </a:ext>
            </a:extLst>
          </p:cNvPr>
          <p:cNvPicPr>
            <a:picLocks noChangeAspect="1"/>
          </p:cNvPicPr>
          <p:nvPr/>
        </p:nvPicPr>
        <p:blipFill>
          <a:blip r:embed="rId3"/>
          <a:srcRect r="1" b="24063"/>
          <a:stretch/>
        </p:blipFill>
        <p:spPr>
          <a:xfrm>
            <a:off x="6096000" y="10"/>
            <a:ext cx="6096000" cy="6857990"/>
          </a:xfrm>
          <a:prstGeom prst="rect">
            <a:avLst/>
          </a:prstGeom>
        </p:spPr>
      </p:pic>
      <p:sp>
        <p:nvSpPr>
          <p:cNvPr id="7" name="TextBox 6">
            <a:extLst>
              <a:ext uri="{FF2B5EF4-FFF2-40B4-BE49-F238E27FC236}">
                <a16:creationId xmlns:a16="http://schemas.microsoft.com/office/drawing/2014/main" id="{81E22945-32B9-09B6-5455-CD629760B54F}"/>
              </a:ext>
            </a:extLst>
          </p:cNvPr>
          <p:cNvSpPr txBox="1"/>
          <p:nvPr/>
        </p:nvSpPr>
        <p:spPr>
          <a:xfrm>
            <a:off x="165100" y="6311900"/>
            <a:ext cx="3320461" cy="369332"/>
          </a:xfrm>
          <a:prstGeom prst="rect">
            <a:avLst/>
          </a:prstGeom>
          <a:noFill/>
        </p:spPr>
        <p:txBody>
          <a:bodyPr wrap="none" rtlCol="0">
            <a:spAutoFit/>
          </a:bodyPr>
          <a:lstStyle/>
          <a:p>
            <a:r>
              <a:rPr lang="en-AU" dirty="0"/>
              <a:t>https://www.gettyimages.com.au/</a:t>
            </a:r>
          </a:p>
        </p:txBody>
      </p:sp>
    </p:spTree>
    <p:extLst>
      <p:ext uri="{BB962C8B-B14F-4D97-AF65-F5344CB8AC3E}">
        <p14:creationId xmlns:p14="http://schemas.microsoft.com/office/powerpoint/2010/main" val="1608742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CBE066-8F59-5EF6-A3C9-50C14B7987D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F59E08-068B-4AE9-B218-3AE4265DA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EA9C756-EF23-44BB-02DF-C678223A1352}"/>
              </a:ext>
            </a:extLst>
          </p:cNvPr>
          <p:cNvSpPr>
            <a:spLocks noGrp="1"/>
          </p:cNvSpPr>
          <p:nvPr>
            <p:ph type="ctrTitle"/>
          </p:nvPr>
        </p:nvSpPr>
        <p:spPr>
          <a:xfrm>
            <a:off x="457200" y="4960137"/>
            <a:ext cx="7772400" cy="1463040"/>
          </a:xfrm>
        </p:spPr>
        <p:txBody>
          <a:bodyPr>
            <a:normAutofit/>
          </a:bodyPr>
          <a:lstStyle/>
          <a:p>
            <a:r>
              <a:rPr lang="en-AU" dirty="0">
                <a:solidFill>
                  <a:srgbClr val="FFFFFF"/>
                </a:solidFill>
              </a:rPr>
              <a:t>RESPONSE REQUIRED</a:t>
            </a:r>
          </a:p>
        </p:txBody>
      </p:sp>
      <p:sp>
        <p:nvSpPr>
          <p:cNvPr id="3" name="Subtitle 2">
            <a:extLst>
              <a:ext uri="{FF2B5EF4-FFF2-40B4-BE49-F238E27FC236}">
                <a16:creationId xmlns:a16="http://schemas.microsoft.com/office/drawing/2014/main" id="{423C72F4-2EF6-8549-7DC3-422F36D9D965}"/>
              </a:ext>
            </a:extLst>
          </p:cNvPr>
          <p:cNvSpPr>
            <a:spLocks noGrp="1"/>
          </p:cNvSpPr>
          <p:nvPr>
            <p:ph type="subTitle" idx="1"/>
          </p:nvPr>
        </p:nvSpPr>
        <p:spPr>
          <a:xfrm>
            <a:off x="8610600" y="4960137"/>
            <a:ext cx="3200400" cy="1463040"/>
          </a:xfrm>
        </p:spPr>
        <p:txBody>
          <a:bodyPr>
            <a:normAutofit/>
          </a:bodyPr>
          <a:lstStyle/>
          <a:p>
            <a:r>
              <a:rPr lang="en-AU" b="1">
                <a:solidFill>
                  <a:srgbClr val="FFFFFF"/>
                </a:solidFill>
                <a:latin typeface="Verdana" panose="020B0604030504040204" pitchFamily="34" charset="0"/>
                <a:ea typeface="Verdana" panose="020B0604030504040204" pitchFamily="34" charset="0"/>
              </a:rPr>
              <a:t>LUKE 2: 15 - 20</a:t>
            </a:r>
          </a:p>
        </p:txBody>
      </p:sp>
      <p:sp>
        <p:nvSpPr>
          <p:cNvPr id="11" name="Rectangle 10">
            <a:extLst>
              <a:ext uri="{FF2B5EF4-FFF2-40B4-BE49-F238E27FC236}">
                <a16:creationId xmlns:a16="http://schemas.microsoft.com/office/drawing/2014/main" id="{E3C24D4B-1434-4076-86ED-1AA5B25F1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4DC576-D106-7777-72A5-B5602AD55765}"/>
              </a:ext>
            </a:extLst>
          </p:cNvPr>
          <p:cNvPicPr>
            <a:picLocks noChangeAspect="1"/>
          </p:cNvPicPr>
          <p:nvPr/>
        </p:nvPicPr>
        <p:blipFill>
          <a:blip r:embed="rId3"/>
          <a:stretch>
            <a:fillRect/>
          </a:stretch>
        </p:blipFill>
        <p:spPr>
          <a:xfrm>
            <a:off x="1368068" y="484632"/>
            <a:ext cx="3602180" cy="3602180"/>
          </a:xfrm>
          <a:prstGeom prst="rect">
            <a:avLst/>
          </a:prstGeom>
        </p:spPr>
      </p:pic>
      <p:cxnSp>
        <p:nvCxnSpPr>
          <p:cNvPr id="16" name="Straight Connector 15">
            <a:extLst>
              <a:ext uri="{FF2B5EF4-FFF2-40B4-BE49-F238E27FC236}">
                <a16:creationId xmlns:a16="http://schemas.microsoft.com/office/drawing/2014/main" id="{2325E77D-BAC4-46D3-9548-CDE6C83CB5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rgbClr val="2BCDF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D409B38-4C74-F907-4B64-6FD5BF8A0221}"/>
              </a:ext>
            </a:extLst>
          </p:cNvPr>
          <p:cNvPicPr>
            <a:picLocks noChangeAspect="1"/>
          </p:cNvPicPr>
          <p:nvPr/>
        </p:nvPicPr>
        <p:blipFill>
          <a:blip r:embed="rId4"/>
          <a:stretch>
            <a:fillRect/>
          </a:stretch>
        </p:blipFill>
        <p:spPr>
          <a:xfrm>
            <a:off x="7207795" y="484632"/>
            <a:ext cx="3602181" cy="3602181"/>
          </a:xfrm>
          <a:prstGeom prst="rect">
            <a:avLst/>
          </a:prstGeom>
        </p:spPr>
      </p:pic>
      <p:cxnSp>
        <p:nvCxnSpPr>
          <p:cNvPr id="18" name="Straight Connector 17">
            <a:extLst>
              <a:ext uri="{FF2B5EF4-FFF2-40B4-BE49-F238E27FC236}">
                <a16:creationId xmlns:a16="http://schemas.microsoft.com/office/drawing/2014/main" id="{298748E2-AA8C-471A-9A9B-31C2ECE13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2BCDF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86785C6-6163-7CAB-2BC9-D58103295159}"/>
              </a:ext>
            </a:extLst>
          </p:cNvPr>
          <p:cNvPicPr>
            <a:picLocks noChangeAspect="1"/>
          </p:cNvPicPr>
          <p:nvPr/>
        </p:nvPicPr>
        <p:blipFill>
          <a:blip r:embed="rId5"/>
          <a:stretch>
            <a:fillRect/>
          </a:stretch>
        </p:blipFill>
        <p:spPr>
          <a:xfrm>
            <a:off x="74542" y="96495"/>
            <a:ext cx="1439399" cy="472916"/>
          </a:xfrm>
          <a:prstGeom prst="rect">
            <a:avLst/>
          </a:prstGeom>
        </p:spPr>
      </p:pic>
    </p:spTree>
    <p:extLst>
      <p:ext uri="{BB962C8B-B14F-4D97-AF65-F5344CB8AC3E}">
        <p14:creationId xmlns:p14="http://schemas.microsoft.com/office/powerpoint/2010/main" val="261853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DFBD-B76C-4D63-B19D-B3E2B5901C0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9B21776-7C03-6FFC-89AC-0377F86EB392}"/>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BB46F6CC-107B-6287-D475-CD617BB0AA43}"/>
              </a:ext>
            </a:extLst>
          </p:cNvPr>
          <p:cNvSpPr txBox="1"/>
          <p:nvPr/>
        </p:nvSpPr>
        <p:spPr>
          <a:xfrm>
            <a:off x="686321" y="1015130"/>
            <a:ext cx="11047957" cy="47705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“let us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go</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see</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this thing…which the Lord has made known”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a:t>
            </a:r>
            <a:r>
              <a:rPr kumimoji="0" lang="en-AU" sz="4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they</a:t>
            </a: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went with haste </a:t>
            </a:r>
            <a:r>
              <a:rPr kumimoji="0" lang="en-AU" sz="4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and</a:t>
            </a: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found</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Luke 2: 15, 16 (ESV)</a:t>
            </a:r>
          </a:p>
        </p:txBody>
      </p:sp>
      <p:sp>
        <p:nvSpPr>
          <p:cNvPr id="5" name="TextBox 4">
            <a:extLst>
              <a:ext uri="{FF2B5EF4-FFF2-40B4-BE49-F238E27FC236}">
                <a16:creationId xmlns:a16="http://schemas.microsoft.com/office/drawing/2014/main" id="{1D279AA1-3716-2C5C-F0FB-21EC099B634D}"/>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45FCD45A-F307-1199-6AE8-F3E029198AB2}"/>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012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D47D9-5C6B-56F6-4EF4-DC91A8DB4BC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FBC51F-28ED-81DE-A5C8-B5981BA7F6CC}"/>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547FFAA3-2890-C904-218D-466AD168D969}"/>
              </a:ext>
            </a:extLst>
          </p:cNvPr>
          <p:cNvSpPr txBox="1"/>
          <p:nvPr/>
        </p:nvSpPr>
        <p:spPr>
          <a:xfrm>
            <a:off x="749821" y="221643"/>
            <a:ext cx="11047957" cy="60631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a:t>
            </a: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when they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saw</a:t>
            </a: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 </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it, </a:t>
            </a: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they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made known</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the saying that had been told them..”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“and the shepherds returned, </a:t>
            </a:r>
            <a:r>
              <a:rPr lang="en-AU" sz="4000" b="1" dirty="0">
                <a:solidFill>
                  <a:srgbClr val="FF0000"/>
                </a:solidFill>
                <a:latin typeface="Verdana" panose="020B0604030504040204" pitchFamily="34" charset="0"/>
                <a:ea typeface="Verdana" panose="020B0604030504040204" pitchFamily="34" charset="0"/>
              </a:rPr>
              <a:t>glorifying and praising God </a:t>
            </a:r>
            <a:r>
              <a:rPr lang="en-AU" sz="4000" b="1" dirty="0">
                <a:solidFill>
                  <a:srgbClr val="FFFFFF"/>
                </a:solidFill>
                <a:latin typeface="Verdana" panose="020B0604030504040204" pitchFamily="34" charset="0"/>
                <a:ea typeface="Verdana" panose="020B0604030504040204" pitchFamily="34" charset="0"/>
              </a:rPr>
              <a:t>for all that they had seen and heard”</a:t>
            </a: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Luke 2: 17, 18, 20 (ESV)</a:t>
            </a:r>
          </a:p>
        </p:txBody>
      </p:sp>
      <p:sp>
        <p:nvSpPr>
          <p:cNvPr id="5" name="TextBox 4">
            <a:extLst>
              <a:ext uri="{FF2B5EF4-FFF2-40B4-BE49-F238E27FC236}">
                <a16:creationId xmlns:a16="http://schemas.microsoft.com/office/drawing/2014/main" id="{AC88929B-E9C6-46D4-D63C-C400F4F3480A}"/>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F564CC96-CFC3-F016-72F9-C9E874894E03}"/>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08297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6F8F-0FE7-3388-CF25-05735B23E7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811BC4-7C6D-D35B-B6B6-CE81E3644977}"/>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B3783CAB-EAAC-AEBC-73A1-B08DF27C3397}"/>
              </a:ext>
            </a:extLst>
          </p:cNvPr>
          <p:cNvSpPr txBox="1"/>
          <p:nvPr/>
        </p:nvSpPr>
        <p:spPr>
          <a:xfrm>
            <a:off x="762521" y="1313843"/>
            <a:ext cx="11047957" cy="42165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“But Mary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treasured up all these things</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a:t>
            </a: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pondering them in her heart</a:t>
            </a:r>
            <a:r>
              <a:rPr lang="en-AU" sz="4000" b="1" dirty="0">
                <a:solidFill>
                  <a:srgbClr val="FFFFFF"/>
                </a:solidFill>
                <a:latin typeface="Verdana" panose="020B0604030504040204" pitchFamily="34" charset="0"/>
                <a:ea typeface="Verdana" panose="020B0604030504040204" pitchFamily="34" charset="0"/>
              </a:rPr>
              <a:t>”</a:t>
            </a: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Luke 2: 19 (ESV)</a:t>
            </a:r>
          </a:p>
        </p:txBody>
      </p:sp>
      <p:sp>
        <p:nvSpPr>
          <p:cNvPr id="5" name="TextBox 4">
            <a:extLst>
              <a:ext uri="{FF2B5EF4-FFF2-40B4-BE49-F238E27FC236}">
                <a16:creationId xmlns:a16="http://schemas.microsoft.com/office/drawing/2014/main" id="{C79AB0FA-5FB7-77BB-9DB8-86D4DC43CEBF}"/>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950AEC65-7D45-207B-7B09-5DE697AA0342}"/>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524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6BA97D-2DCB-1BBF-B149-B5D673366C07}"/>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D2307-F79F-42F9-B81B-91F768E72B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5DB38FF-CE38-4D82-B9F2-DFE28A019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48AF573A-F2AC-4CED-B581-120FEE5F1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2" y="0"/>
            <a:ext cx="7537472" cy="6837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5738F670-31FB-2824-46B9-8E64F81810CB}"/>
              </a:ext>
            </a:extLst>
          </p:cNvPr>
          <p:cNvSpPr txBox="1"/>
          <p:nvPr/>
        </p:nvSpPr>
        <p:spPr>
          <a:xfrm>
            <a:off x="4831367" y="1143000"/>
            <a:ext cx="6742160" cy="44761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0000"/>
              </a:lnSpc>
              <a:spcBef>
                <a:spcPct val="0"/>
              </a:spcBef>
              <a:spcAft>
                <a:spcPts val="600"/>
              </a:spcAft>
              <a:buClrTx/>
              <a:buSzTx/>
              <a:buFontTx/>
              <a:buNone/>
              <a:tabLst/>
              <a:defRPr/>
            </a:pPr>
            <a:endParaRPr kumimoji="0" lang="en-US" sz="6100" b="1" i="0" u="none" strike="noStrike" kern="1200" cap="all" spc="2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80000"/>
              </a:lnSpc>
              <a:spcBef>
                <a:spcPct val="0"/>
              </a:spcBef>
              <a:spcAft>
                <a:spcPts val="600"/>
              </a:spcAft>
              <a:buClrTx/>
              <a:buSzTx/>
              <a:buFontTx/>
              <a:buNone/>
              <a:tabLst/>
              <a:defRPr/>
            </a:pPr>
            <a:endParaRPr lang="en-US" sz="6100" b="1" cap="all" spc="200" dirty="0">
              <a:solidFill>
                <a:srgbClr val="FFFFFF"/>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80000"/>
              </a:lnSpc>
              <a:spcBef>
                <a:spcPct val="0"/>
              </a:spcBef>
              <a:spcAft>
                <a:spcPts val="600"/>
              </a:spcAft>
              <a:buClrTx/>
              <a:buSzTx/>
              <a:buFontTx/>
              <a:buNone/>
              <a:tabLst/>
              <a:defRPr/>
            </a:pPr>
            <a:endParaRPr lang="en-US" sz="6100" b="1" cap="all" spc="200" dirty="0">
              <a:solidFill>
                <a:srgbClr val="FFFFFF"/>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80000"/>
              </a:lnSpc>
              <a:spcBef>
                <a:spcPct val="0"/>
              </a:spcBef>
              <a:spcAft>
                <a:spcPts val="600"/>
              </a:spcAft>
              <a:buClrTx/>
              <a:buSzTx/>
              <a:buFontTx/>
              <a:buNone/>
              <a:tabLst/>
              <a:defRPr/>
            </a:pPr>
            <a:endParaRPr lang="en-US" sz="6100" b="1" cap="all" spc="200" dirty="0">
              <a:solidFill>
                <a:srgbClr val="FFFFFF"/>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80000"/>
              </a:lnSpc>
              <a:spcBef>
                <a:spcPct val="0"/>
              </a:spcBef>
              <a:spcAft>
                <a:spcPts val="600"/>
              </a:spcAft>
              <a:buClrTx/>
              <a:buSzTx/>
              <a:buFontTx/>
              <a:buNone/>
              <a:tabLst/>
              <a:defRPr/>
            </a:pPr>
            <a:endParaRPr kumimoji="0" lang="en-US" sz="6100" b="1" i="0" u="none" strike="noStrike" kern="1200" cap="all" spc="2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19C7EB3D-F5B8-0F24-CC6C-6C466D7E7581}"/>
              </a:ext>
            </a:extLst>
          </p:cNvPr>
          <p:cNvPicPr>
            <a:picLocks noChangeAspect="1"/>
          </p:cNvPicPr>
          <p:nvPr/>
        </p:nvPicPr>
        <p:blipFill>
          <a:blip r:embed="rId3"/>
          <a:stretch>
            <a:fillRect/>
          </a:stretch>
        </p:blipFill>
        <p:spPr>
          <a:xfrm>
            <a:off x="253464" y="235093"/>
            <a:ext cx="1438781" cy="475529"/>
          </a:xfrm>
          <a:prstGeom prst="rect">
            <a:avLst/>
          </a:prstGeom>
        </p:spPr>
      </p:pic>
      <p:sp>
        <p:nvSpPr>
          <p:cNvPr id="5" name="TextBox 4">
            <a:extLst>
              <a:ext uri="{FF2B5EF4-FFF2-40B4-BE49-F238E27FC236}">
                <a16:creationId xmlns:a16="http://schemas.microsoft.com/office/drawing/2014/main" id="{FA464636-324F-019A-0903-9E1E1EA3174A}"/>
              </a:ext>
            </a:extLst>
          </p:cNvPr>
          <p:cNvSpPr txBox="1"/>
          <p:nvPr/>
        </p:nvSpPr>
        <p:spPr>
          <a:xfrm>
            <a:off x="951978" y="612522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
        <p:nvSpPr>
          <p:cNvPr id="4" name="TextBox 3">
            <a:extLst>
              <a:ext uri="{FF2B5EF4-FFF2-40B4-BE49-F238E27FC236}">
                <a16:creationId xmlns:a16="http://schemas.microsoft.com/office/drawing/2014/main" id="{B4710304-F045-6866-200E-19C26CE3F29F}"/>
              </a:ext>
            </a:extLst>
          </p:cNvPr>
          <p:cNvSpPr txBox="1"/>
          <p:nvPr/>
        </p:nvSpPr>
        <p:spPr>
          <a:xfrm>
            <a:off x="6914366" y="628484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7" name="TextBox 6">
            <a:extLst>
              <a:ext uri="{FF2B5EF4-FFF2-40B4-BE49-F238E27FC236}">
                <a16:creationId xmlns:a16="http://schemas.microsoft.com/office/drawing/2014/main" id="{79811247-4113-DA55-E482-2AD8A2CA77DD}"/>
              </a:ext>
            </a:extLst>
          </p:cNvPr>
          <p:cNvSpPr txBox="1"/>
          <p:nvPr/>
        </p:nvSpPr>
        <p:spPr>
          <a:xfrm>
            <a:off x="162490" y="2704138"/>
            <a:ext cx="4014136" cy="1594283"/>
          </a:xfrm>
          <a:prstGeom prst="rect">
            <a:avLst/>
          </a:prstGeom>
          <a:noFill/>
        </p:spPr>
        <p:txBody>
          <a:bodyPr wrap="square">
            <a:spAutoFit/>
          </a:bodyPr>
          <a:lstStyle/>
          <a:p>
            <a:pPr marL="0" marR="0" lvl="0" indent="0" algn="ctr" defTabSz="914400" rtl="0" eaLnBrk="1" fontAlgn="auto" latinLnBrk="0" hangingPunct="1">
              <a:lnSpc>
                <a:spcPct val="80000"/>
              </a:lnSpc>
              <a:spcBef>
                <a:spcPct val="0"/>
              </a:spcBef>
              <a:spcAft>
                <a:spcPts val="600"/>
              </a:spcAft>
              <a:buClrTx/>
              <a:buSzTx/>
              <a:buFontTx/>
              <a:buNone/>
              <a:tabLst/>
              <a:defRPr/>
            </a:pPr>
            <a:r>
              <a:rPr kumimoji="0" lang="en-US" sz="6100" b="1" i="0" u="none" strike="noStrike" kern="1200" cap="all" spc="2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good news</a:t>
            </a:r>
          </a:p>
        </p:txBody>
      </p:sp>
      <p:sp>
        <p:nvSpPr>
          <p:cNvPr id="8" name="Arrow: Right 7">
            <a:extLst>
              <a:ext uri="{FF2B5EF4-FFF2-40B4-BE49-F238E27FC236}">
                <a16:creationId xmlns:a16="http://schemas.microsoft.com/office/drawing/2014/main" id="{4E138660-B2B4-D776-7629-AF66248A4D5B}"/>
              </a:ext>
            </a:extLst>
          </p:cNvPr>
          <p:cNvSpPr/>
          <p:nvPr/>
        </p:nvSpPr>
        <p:spPr>
          <a:xfrm>
            <a:off x="4000270" y="2785410"/>
            <a:ext cx="2298930" cy="10156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BD042B8-D1D3-68A6-2F3E-E4FF947B4647}"/>
              </a:ext>
            </a:extLst>
          </p:cNvPr>
          <p:cNvSpPr txBox="1"/>
          <p:nvPr/>
        </p:nvSpPr>
        <p:spPr>
          <a:xfrm>
            <a:off x="5647434" y="1122036"/>
            <a:ext cx="5545108" cy="1015663"/>
          </a:xfrm>
          <a:prstGeom prst="rect">
            <a:avLst/>
          </a:prstGeom>
          <a:noFill/>
        </p:spPr>
        <p:txBody>
          <a:bodyPr wrap="none" rtlCol="0">
            <a:spAutoFit/>
          </a:bodyPr>
          <a:lstStyle/>
          <a:p>
            <a:r>
              <a:rPr lang="en-AU" sz="6000" b="1" dirty="0">
                <a:latin typeface="Verdana" panose="020B0604030504040204" pitchFamily="34" charset="0"/>
                <a:ea typeface="Verdana" panose="020B0604030504040204" pitchFamily="34" charset="0"/>
              </a:rPr>
              <a:t>GREAT FEAR</a:t>
            </a:r>
          </a:p>
        </p:txBody>
      </p:sp>
      <p:sp>
        <p:nvSpPr>
          <p:cNvPr id="13" name="TextBox 12">
            <a:extLst>
              <a:ext uri="{FF2B5EF4-FFF2-40B4-BE49-F238E27FC236}">
                <a16:creationId xmlns:a16="http://schemas.microsoft.com/office/drawing/2014/main" id="{53B583AC-8396-362F-C62E-DFC52D589BB2}"/>
              </a:ext>
            </a:extLst>
          </p:cNvPr>
          <p:cNvSpPr txBox="1"/>
          <p:nvPr/>
        </p:nvSpPr>
        <p:spPr>
          <a:xfrm>
            <a:off x="5902828" y="4756274"/>
            <a:ext cx="4968027" cy="1015663"/>
          </a:xfrm>
          <a:prstGeom prst="rect">
            <a:avLst/>
          </a:prstGeom>
          <a:noFill/>
        </p:spPr>
        <p:txBody>
          <a:bodyPr wrap="none" rtlCol="0">
            <a:spAutoFit/>
          </a:bodyPr>
          <a:lstStyle/>
          <a:p>
            <a:pPr algn="ctr"/>
            <a:r>
              <a:rPr lang="en-AU" sz="6000" b="1" dirty="0">
                <a:latin typeface="Verdana" panose="020B0604030504040204" pitchFamily="34" charset="0"/>
                <a:ea typeface="Verdana" panose="020B0604030504040204" pitchFamily="34" charset="0"/>
              </a:rPr>
              <a:t>GREAT JOY</a:t>
            </a:r>
          </a:p>
        </p:txBody>
      </p:sp>
    </p:spTree>
    <p:extLst>
      <p:ext uri="{BB962C8B-B14F-4D97-AF65-F5344CB8AC3E}">
        <p14:creationId xmlns:p14="http://schemas.microsoft.com/office/powerpoint/2010/main" val="584100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7FD80-B2AC-07CB-FF7A-4AD4FDEC5A6D}"/>
              </a:ext>
            </a:extLst>
          </p:cNvPr>
          <p:cNvSpPr txBox="1"/>
          <p:nvPr/>
        </p:nvSpPr>
        <p:spPr>
          <a:xfrm>
            <a:off x="2882851" y="1946414"/>
            <a:ext cx="6691254" cy="2554545"/>
          </a:xfrm>
          <a:prstGeom prst="rect">
            <a:avLst/>
          </a:prstGeom>
          <a:noFill/>
        </p:spPr>
        <p:txBody>
          <a:bodyPr wrap="none" rtlCol="0">
            <a:spAutoFit/>
          </a:bodyPr>
          <a:lstStyle/>
          <a:p>
            <a:pPr algn="ctr"/>
            <a:r>
              <a:rPr lang="en-AU" sz="8000" b="1" dirty="0">
                <a:latin typeface="Verdana" panose="020B0604030504040204" pitchFamily="34" charset="0"/>
                <a:ea typeface="Verdana" panose="020B0604030504040204" pitchFamily="34" charset="0"/>
              </a:rPr>
              <a:t>GLORIOUS </a:t>
            </a:r>
          </a:p>
          <a:p>
            <a:pPr algn="ctr"/>
            <a:r>
              <a:rPr lang="en-AU" sz="8000" b="1" dirty="0">
                <a:latin typeface="Verdana" panose="020B0604030504040204" pitchFamily="34" charset="0"/>
                <a:ea typeface="Verdana" panose="020B0604030504040204" pitchFamily="34" charset="0"/>
              </a:rPr>
              <a:t>HOPE!!</a:t>
            </a:r>
          </a:p>
        </p:txBody>
      </p:sp>
      <p:pic>
        <p:nvPicPr>
          <p:cNvPr id="3" name="Picture 2">
            <a:extLst>
              <a:ext uri="{FF2B5EF4-FFF2-40B4-BE49-F238E27FC236}">
                <a16:creationId xmlns:a16="http://schemas.microsoft.com/office/drawing/2014/main" id="{D166FC37-79FF-44B6-2B7E-7519E3D8EF92}"/>
              </a:ext>
            </a:extLst>
          </p:cNvPr>
          <p:cNvPicPr>
            <a:picLocks noChangeAspect="1"/>
          </p:cNvPicPr>
          <p:nvPr/>
        </p:nvPicPr>
        <p:blipFill>
          <a:blip r:embed="rId2"/>
          <a:stretch>
            <a:fillRect/>
          </a:stretch>
        </p:blipFill>
        <p:spPr>
          <a:xfrm>
            <a:off x="360109" y="206735"/>
            <a:ext cx="1438781" cy="475529"/>
          </a:xfrm>
          <a:prstGeom prst="rect">
            <a:avLst/>
          </a:prstGeom>
        </p:spPr>
      </p:pic>
    </p:spTree>
    <p:extLst>
      <p:ext uri="{BB962C8B-B14F-4D97-AF65-F5344CB8AC3E}">
        <p14:creationId xmlns:p14="http://schemas.microsoft.com/office/powerpoint/2010/main" val="3116757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30550-D93F-E156-8C59-2DD1AF3452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FFBC77-E4FD-C2B3-A39A-02E32AA6C6FE}"/>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7FA79C6F-66B1-0020-BBE9-5DC9F7EB3DDC}"/>
              </a:ext>
            </a:extLst>
          </p:cNvPr>
          <p:cNvSpPr txBox="1"/>
          <p:nvPr/>
        </p:nvSpPr>
        <p:spPr>
          <a:xfrm>
            <a:off x="572021" y="363441"/>
            <a:ext cx="11047957" cy="66171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Glorious hope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because the way Messiah came </a:t>
            </a:r>
            <a:r>
              <a:rPr lang="en-AU" sz="4000" b="1" dirty="0">
                <a:solidFill>
                  <a:srgbClr val="FFFFFF"/>
                </a:solidFill>
                <a:latin typeface="Verdana" panose="020B0604030504040204" pitchFamily="34" charset="0"/>
                <a:ea typeface="Verdana" panose="020B0604030504040204" pitchFamily="34" charset="0"/>
              </a:rPr>
              <a:t>m</a:t>
            </a:r>
            <a:r>
              <a:rPr kumimoji="0" lang="en-AU" sz="40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rPr>
              <a:t>eans</a:t>
            </a: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that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NOTHING IS BEYOND GOD’S REACH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God uses all circumstances to fulfill His loving plan for all of us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Romans 8:28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B6BB8832-E0C0-2674-C72A-05009F95ECF7}"/>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EC124755-3F47-1499-2347-5D21BA4CEFAE}"/>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3205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275A2-2EF8-AB35-44B8-22C6B9DD27A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611C9DB-4D44-B831-7EFE-40285B0A1B68}"/>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470FC076-A955-B943-FD5A-0B1E21D93B88}"/>
              </a:ext>
            </a:extLst>
          </p:cNvPr>
          <p:cNvSpPr txBox="1"/>
          <p:nvPr/>
        </p:nvSpPr>
        <p:spPr>
          <a:xfrm>
            <a:off x="673621" y="710622"/>
            <a:ext cx="11047957" cy="62478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Messiah came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to the humblest of towns,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disguised in poverty &amp; homelessness, in a </a:t>
            </a:r>
            <a:r>
              <a:rPr lang="en-AU" sz="4000" b="1" dirty="0" err="1">
                <a:solidFill>
                  <a:srgbClr val="FFFFFF"/>
                </a:solidFill>
                <a:latin typeface="Verdana" panose="020B0604030504040204" pitchFamily="34" charset="0"/>
                <a:ea typeface="Verdana" panose="020B0604030504040204" pitchFamily="34" charset="0"/>
              </a:rPr>
              <a:t>feedbox</a:t>
            </a:r>
            <a:r>
              <a:rPr lang="en-AU" sz="4000" b="1" dirty="0">
                <a:solidFill>
                  <a:srgbClr val="FFFFFF"/>
                </a:solidFill>
                <a:latin typeface="Verdana" panose="020B0604030504040204" pitchFamily="34" charset="0"/>
                <a:ea typeface="Verdana" panose="020B0604030504040204" pitchFamily="34" charset="0"/>
              </a:rPr>
              <a:t> in one of the dirtiest places possible,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in fulfilment of promises spoken centuries ago. </a:t>
            </a: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3591B436-17D5-E5C8-F7B7-0AADB2456C6F}"/>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698BC518-FA2E-B060-7B75-159F72566107}"/>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9878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12B3-7C81-D526-7473-DC289EA8F9C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5414AD7-CAA8-2152-68E0-68E8772EBEE3}"/>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A488E4D0-4841-93A8-0A54-6AF33A3F7D7C}"/>
              </a:ext>
            </a:extLst>
          </p:cNvPr>
          <p:cNvSpPr txBox="1"/>
          <p:nvPr/>
        </p:nvSpPr>
        <p:spPr>
          <a:xfrm>
            <a:off x="572021" y="135468"/>
            <a:ext cx="11047957" cy="74789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Caesar Augustus made a decree from his throne in Rome,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but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it was the LORD enthroned on high who had chosen the perfect time to move.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It was Caesar’s proclamation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BUT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it was </a:t>
            </a:r>
            <a:r>
              <a:rPr lang="en-AU" sz="4000" b="1" dirty="0">
                <a:solidFill>
                  <a:srgbClr val="FFFF00"/>
                </a:solidFill>
                <a:latin typeface="Verdana" panose="020B0604030504040204" pitchFamily="34" charset="0"/>
                <a:ea typeface="Verdana" panose="020B0604030504040204" pitchFamily="34" charset="0"/>
              </a:rPr>
              <a:t>God’s providence at work</a:t>
            </a:r>
            <a:endPar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98A408A6-482C-7C7A-EC74-A02B4AD6CECD}"/>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130195DC-7C5A-470B-58EA-ABA8B6A7296D}"/>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6202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C866D-4F06-36E5-3A07-A1F8B7821F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2496F7-41C9-664E-4FFD-A4A0186ADAD0}"/>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0A7018C2-8B9B-6A26-B13E-6F3259560993}"/>
              </a:ext>
            </a:extLst>
          </p:cNvPr>
          <p:cNvSpPr txBox="1"/>
          <p:nvPr/>
        </p:nvSpPr>
        <p:spPr>
          <a:xfrm>
            <a:off x="572021" y="1228397"/>
            <a:ext cx="11047957" cy="44012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The birth of Messiah gives all of us the assurance that no matter how filthy our hearts may be,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He can, and will, dwell there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when we make room for Him.  </a:t>
            </a: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0EDE56C5-EAD7-156C-E899-BA3897795663}"/>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C5F6149D-EA53-9B59-1B7A-5AA6A5E00FB0}"/>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8713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5730A-75E8-B160-41E4-4494409E5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7974A-1C17-15C5-6652-41F43962C133}"/>
              </a:ext>
            </a:extLst>
          </p:cNvPr>
          <p:cNvSpPr>
            <a:spLocks noGrp="1"/>
          </p:cNvSpPr>
          <p:nvPr>
            <p:ph type="title"/>
          </p:nvPr>
        </p:nvSpPr>
        <p:spPr/>
        <p:txBody>
          <a:bodyPr>
            <a:normAutofit fontScale="90000"/>
          </a:bodyPr>
          <a:lstStyle/>
          <a:p>
            <a:r>
              <a:rPr lang="en-AU" dirty="0"/>
              <a:t>A SINGLE BIT OF GOOD NEWS TRANSFORMS A NOBODY INTO THE RULER OF THE WORLD</a:t>
            </a:r>
          </a:p>
        </p:txBody>
      </p:sp>
      <p:sp>
        <p:nvSpPr>
          <p:cNvPr id="3" name="Text Placeholder 2">
            <a:extLst>
              <a:ext uri="{FF2B5EF4-FFF2-40B4-BE49-F238E27FC236}">
                <a16:creationId xmlns:a16="http://schemas.microsoft.com/office/drawing/2014/main" id="{A9378F80-2AD1-69AE-A6A9-A441C54ABA69}"/>
              </a:ext>
            </a:extLst>
          </p:cNvPr>
          <p:cNvSpPr>
            <a:spLocks noGrp="1"/>
          </p:cNvSpPr>
          <p:nvPr>
            <p:ph type="body" idx="1"/>
          </p:nvPr>
        </p:nvSpPr>
        <p:spPr/>
        <p:txBody>
          <a:bodyPr/>
          <a:lstStyle/>
          <a:p>
            <a:endParaRPr lang="en-AU"/>
          </a:p>
        </p:txBody>
      </p:sp>
      <p:sp>
        <p:nvSpPr>
          <p:cNvPr id="5" name="TextBox 4">
            <a:extLst>
              <a:ext uri="{FF2B5EF4-FFF2-40B4-BE49-F238E27FC236}">
                <a16:creationId xmlns:a16="http://schemas.microsoft.com/office/drawing/2014/main" id="{766BB59F-210F-6A3F-4FAF-5F5A6182D421}"/>
              </a:ext>
            </a:extLst>
          </p:cNvPr>
          <p:cNvSpPr txBox="1"/>
          <p:nvPr/>
        </p:nvSpPr>
        <p:spPr>
          <a:xfrm>
            <a:off x="205409" y="197059"/>
            <a:ext cx="11757991" cy="3785652"/>
          </a:xfrm>
          <a:prstGeom prst="rect">
            <a:avLst/>
          </a:prstGeom>
          <a:noFill/>
        </p:spPr>
        <p:txBody>
          <a:bodyPr wrap="square">
            <a:spAutoFit/>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In March 44 BC, an 18 year-old boy receives some unexpected good news! His great-uncle ha</a:t>
            </a:r>
            <a:r>
              <a:rPr lang="en-AU" sz="2400" b="1" dirty="0">
                <a:solidFill>
                  <a:schemeClr val="bg1"/>
                </a:solidFill>
                <a:latin typeface="Verdana" panose="020B0604030504040204" pitchFamily="34" charset="0"/>
                <a:ea typeface="Verdana" panose="020B0604030504040204" pitchFamily="34" charset="0"/>
              </a:rPr>
              <a:t>d adopted him as his son &amp;</a:t>
            </a:r>
            <a:r>
              <a:rPr kumimoji="0" lang="en-AU"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 rewritten his will so that he would inherit his uncle’s wealth.</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400" b="1" dirty="0">
              <a:solidFill>
                <a:schemeClr val="bg1"/>
              </a:solidFill>
              <a:latin typeface="Verdana" panose="020B0604030504040204" pitchFamily="34" charset="0"/>
              <a:ea typeface="Verdana" panose="020B0604030504040204" pitchFamily="34" charset="0"/>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This catapults this boy into such wealth and power that he  becomes sole ruler of Rome and ultimately the first emperor of the Roman empire in 27 B.C. This boy was to take the name of </a:t>
            </a:r>
          </a:p>
          <a:p>
            <a:pPr marR="0" lvl="0" algn="ctr" defTabSz="457200" rtl="0" eaLnBrk="1" fontAlgn="auto" latinLnBrk="0" hangingPunct="1">
              <a:lnSpc>
                <a:spcPct val="100000"/>
              </a:lnSpc>
              <a:spcBef>
                <a:spcPts val="0"/>
              </a:spcBef>
              <a:spcAft>
                <a:spcPts val="0"/>
              </a:spcAft>
              <a:buClrTx/>
              <a:buSzTx/>
              <a:tabLst/>
              <a:defRPr/>
            </a:pPr>
            <a:r>
              <a:rPr kumimoji="0" lang="en-AU"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Gaius Julius Caesar Augustus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400" b="1" dirty="0">
              <a:solidFill>
                <a:schemeClr val="bg1"/>
              </a:solidFill>
              <a:latin typeface="Verdana" panose="020B0604030504040204" pitchFamily="34" charset="0"/>
              <a:ea typeface="Verdana" panose="020B0604030504040204" pitchFamily="34" charset="0"/>
            </a:endParaRP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400" b="1" dirty="0">
                <a:solidFill>
                  <a:schemeClr val="bg1"/>
                </a:solidFill>
                <a:latin typeface="Verdana" panose="020B0604030504040204" pitchFamily="34" charset="0"/>
                <a:ea typeface="Verdana" panose="020B0604030504040204" pitchFamily="34" charset="0"/>
              </a:rPr>
              <a:t>His reign led to a time of peace &amp; stability for the Roman empire</a:t>
            </a:r>
            <a:endParaRPr kumimoji="0" lang="en-AU" sz="2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0B1013A7-6064-A5D8-C47D-2BA348F5AB87}"/>
              </a:ext>
            </a:extLst>
          </p:cNvPr>
          <p:cNvPicPr>
            <a:picLocks noChangeAspect="1"/>
          </p:cNvPicPr>
          <p:nvPr/>
        </p:nvPicPr>
        <p:blipFill>
          <a:blip r:embed="rId3"/>
          <a:stretch>
            <a:fillRect/>
          </a:stretch>
        </p:blipFill>
        <p:spPr>
          <a:xfrm>
            <a:off x="205409" y="6185412"/>
            <a:ext cx="1438781" cy="475529"/>
          </a:xfrm>
          <a:prstGeom prst="rect">
            <a:avLst/>
          </a:prstGeom>
        </p:spPr>
      </p:pic>
    </p:spTree>
    <p:extLst>
      <p:ext uri="{BB962C8B-B14F-4D97-AF65-F5344CB8AC3E}">
        <p14:creationId xmlns:p14="http://schemas.microsoft.com/office/powerpoint/2010/main" val="662374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EB691-51FA-4249-FF3D-FE317BDF8DC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279905B-DFEB-959A-182D-338E2258546B}"/>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9DA35DE5-5634-D106-0844-D0AD9BE84218}"/>
              </a:ext>
            </a:extLst>
          </p:cNvPr>
          <p:cNvSpPr txBox="1"/>
          <p:nvPr/>
        </p:nvSpPr>
        <p:spPr>
          <a:xfrm>
            <a:off x="673621" y="1196399"/>
            <a:ext cx="11047957" cy="55092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When we make room for Messiah, He will take up residence and His blood will make the filthiest of sinners white as snow.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4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4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400" b="1" dirty="0">
                <a:solidFill>
                  <a:srgbClr val="FFFFFF"/>
                </a:solidFill>
                <a:latin typeface="Verdana" panose="020B0604030504040204" pitchFamily="34" charset="0"/>
                <a:ea typeface="Verdana" panose="020B0604030504040204" pitchFamily="34" charset="0"/>
              </a:rPr>
              <a:t>Isaiah 1:18; Romans 8:28</a:t>
            </a:r>
            <a:endPar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7EA31935-45C8-A03D-D2AD-AFEAC1CF160D}"/>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59EF3648-A9BD-50DD-1C23-170785391B0B}"/>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7419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79C5-917E-9105-8357-A42A068DBB1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9924552-D25C-AFAB-DB39-451757CCBCEB}"/>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0C77A356-3667-7ED3-D971-23F6DCFDC971}"/>
              </a:ext>
            </a:extLst>
          </p:cNvPr>
          <p:cNvSpPr txBox="1"/>
          <p:nvPr/>
        </p:nvSpPr>
        <p:spPr>
          <a:xfrm>
            <a:off x="572021" y="1419333"/>
            <a:ext cx="11047957"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Our God is no mere man subject to fickle decisions.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He is far greater than Caesar could ever aspire to be. </a:t>
            </a: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00954284-6BB5-1A7C-9ED1-9A2F8F4D1995}"/>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C041BDEA-9658-F4C7-2AE6-AAFD9CD9457A}"/>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9985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2207-4D97-B79F-F066-4C7D2EC365E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C3CEBB-7D7B-BE22-E44F-23559D24964B}"/>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D0D55694-FF50-9D45-B0C2-20EDE39622CD}"/>
              </a:ext>
            </a:extLst>
          </p:cNvPr>
          <p:cNvSpPr txBox="1"/>
          <p:nvPr/>
        </p:nvSpPr>
        <p:spPr>
          <a:xfrm>
            <a:off x="572021" y="148168"/>
            <a:ext cx="11047957" cy="63709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Glory to God in the highest,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and on earth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rPr>
              <a:t>peace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among those with whom He is pleased!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4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400" b="1" dirty="0">
                <a:solidFill>
                  <a:srgbClr val="FFFFFF"/>
                </a:solidFill>
                <a:latin typeface="Verdana" panose="020B0604030504040204" pitchFamily="34" charset="0"/>
                <a:ea typeface="Verdana" panose="020B0604030504040204" pitchFamily="34" charset="0"/>
              </a:rPr>
              <a:t>Luke 2: 14 (ESV)</a:t>
            </a:r>
            <a:endParaRPr kumimoji="0" lang="en-AU" sz="2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4F14303F-7520-5D6C-7FD5-9CE5C5360401}"/>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4E77D78D-160B-4BB2-DAA3-B6BE69150FC4}"/>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93880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980C-5506-0B1A-CFA6-5D97218CFE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FE377C7-F978-686D-65EF-DCFE2981B4C2}"/>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07B64957-9DB2-A24F-DA02-BD175164F81A}"/>
              </a:ext>
            </a:extLst>
          </p:cNvPr>
          <p:cNvSpPr txBox="1"/>
          <p:nvPr/>
        </p:nvSpPr>
        <p:spPr>
          <a:xfrm>
            <a:off x="572021" y="235093"/>
            <a:ext cx="11047957"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4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He is now inviting everyone,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both Jew and Gentile,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FF"/>
                </a:solidFill>
                <a:latin typeface="Verdana" panose="020B0604030504040204" pitchFamily="34" charset="0"/>
                <a:ea typeface="Verdana" panose="020B0604030504040204" pitchFamily="34" charset="0"/>
              </a:rPr>
              <a:t>to seek His favour and to discover that He offers something far greater than </a:t>
            </a:r>
            <a:r>
              <a:rPr lang="en-AU" sz="4000" b="1" i="1" dirty="0">
                <a:solidFill>
                  <a:srgbClr val="FFFFFF"/>
                </a:solidFill>
                <a:latin typeface="Verdana" panose="020B0604030504040204" pitchFamily="34" charset="0"/>
                <a:ea typeface="Verdana" panose="020B0604030504040204" pitchFamily="34" charset="0"/>
              </a:rPr>
              <a:t>Pax Romana</a:t>
            </a:r>
            <a:r>
              <a:rPr lang="en-AU" sz="4000" b="1" dirty="0">
                <a:solidFill>
                  <a:srgbClr val="FFFFFF"/>
                </a:solidFill>
                <a:latin typeface="Verdana" panose="020B0604030504040204" pitchFamily="34" charset="0"/>
                <a:ea typeface="Verdana" panose="020B060403050404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4000" b="1" dirty="0">
              <a:solidFill>
                <a:srgbClr val="FFFFFF"/>
              </a:solidFill>
              <a:latin typeface="Verdana" panose="020B0604030504040204" pitchFamily="34" charset="0"/>
              <a:ea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4000" b="1" dirty="0">
                <a:solidFill>
                  <a:srgbClr val="FFFF00"/>
                </a:solidFill>
                <a:latin typeface="Verdana" panose="020B0604030504040204" pitchFamily="34" charset="0"/>
                <a:ea typeface="Verdana" panose="020B0604030504040204" pitchFamily="34" charset="0"/>
              </a:rPr>
              <a:t>He has come to bring peace between heaven and earth </a:t>
            </a:r>
            <a:endParaRPr kumimoji="0" lang="en-AU" sz="4000" b="1" i="0" u="none" strike="noStrike" kern="1200" cap="none" spc="0" normalizeH="0" baseline="0" noProof="0" dirty="0">
              <a:ln>
                <a:noFill/>
              </a:ln>
              <a:solidFill>
                <a:srgbClr val="FFFF00"/>
              </a:solidFill>
              <a:effectLst/>
              <a:uLnTx/>
              <a:uFillTx/>
              <a:latin typeface="Verdana" panose="020B0604030504040204" pitchFamily="34" charset="0"/>
              <a:ea typeface="Verdana" panose="020B0604030504040204" pitchFamily="34" charset="0"/>
              <a:cs typeface="+mn-cs"/>
            </a:endParaRPr>
          </a:p>
        </p:txBody>
      </p:sp>
      <p:sp>
        <p:nvSpPr>
          <p:cNvPr id="5" name="TextBox 4">
            <a:extLst>
              <a:ext uri="{FF2B5EF4-FFF2-40B4-BE49-F238E27FC236}">
                <a16:creationId xmlns:a16="http://schemas.microsoft.com/office/drawing/2014/main" id="{4A8C4D58-DE64-7EA8-1371-02858C6A0D7E}"/>
              </a:ext>
            </a:extLst>
          </p:cNvPr>
          <p:cNvSpPr txBox="1"/>
          <p:nvPr/>
        </p:nvSpPr>
        <p:spPr>
          <a:xfrm>
            <a:off x="951978" y="6125227"/>
            <a:ext cx="184731" cy="369332"/>
          </a:xfrm>
          <a:prstGeom prst="rect">
            <a:avLst/>
          </a:prstGeom>
          <a:noFill/>
        </p:spPr>
        <p:txBody>
          <a:bodyPr wrap="none" rtlCol="0">
            <a:spAutoFit/>
          </a:bodyPr>
          <a:lstStyle/>
          <a:p>
            <a:endParaRPr lang="en-AU" dirty="0"/>
          </a:p>
        </p:txBody>
      </p:sp>
      <p:sp>
        <p:nvSpPr>
          <p:cNvPr id="4" name="TextBox 3">
            <a:extLst>
              <a:ext uri="{FF2B5EF4-FFF2-40B4-BE49-F238E27FC236}">
                <a16:creationId xmlns:a16="http://schemas.microsoft.com/office/drawing/2014/main" id="{2C4F6116-042F-DA9B-DB41-18E974E9DE77}"/>
              </a:ext>
            </a:extLst>
          </p:cNvPr>
          <p:cNvSpPr txBox="1"/>
          <p:nvPr/>
        </p:nvSpPr>
        <p:spPr>
          <a:xfrm>
            <a:off x="6914366" y="6284841"/>
            <a:ext cx="184731" cy="369332"/>
          </a:xfrm>
          <a:prstGeom prst="rect">
            <a:avLst/>
          </a:prstGeom>
          <a:noFill/>
        </p:spPr>
        <p:txBody>
          <a:bodyPr wrap="none" rtlCol="0">
            <a:spAutoFit/>
          </a:bodyPr>
          <a:lstStyle/>
          <a:p>
            <a:endParaRPr lang="en-AU"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0538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8DE0-7884-DCEF-1593-64EF3257F8FB}"/>
              </a:ext>
            </a:extLst>
          </p:cNvPr>
          <p:cNvSpPr>
            <a:spLocks noGrp="1"/>
          </p:cNvSpPr>
          <p:nvPr>
            <p:ph type="title"/>
          </p:nvPr>
        </p:nvSpPr>
        <p:spPr>
          <a:xfrm>
            <a:off x="533400" y="4960137"/>
            <a:ext cx="7772400" cy="1463040"/>
          </a:xfrm>
        </p:spPr>
        <p:txBody>
          <a:bodyPr>
            <a:normAutofit/>
          </a:bodyPr>
          <a:lstStyle/>
          <a:p>
            <a:pPr algn="ctr"/>
            <a:r>
              <a:rPr lang="en-AU" sz="4000" b="1" dirty="0"/>
              <a:t>www.clichurch.com</a:t>
            </a:r>
          </a:p>
        </p:txBody>
      </p:sp>
      <p:sp>
        <p:nvSpPr>
          <p:cNvPr id="3" name="Text Placeholder 2">
            <a:extLst>
              <a:ext uri="{FF2B5EF4-FFF2-40B4-BE49-F238E27FC236}">
                <a16:creationId xmlns:a16="http://schemas.microsoft.com/office/drawing/2014/main" id="{6EBAEE67-6741-B577-1D36-8B243B0F0079}"/>
              </a:ext>
            </a:extLst>
          </p:cNvPr>
          <p:cNvSpPr>
            <a:spLocks noGrp="1"/>
          </p:cNvSpPr>
          <p:nvPr>
            <p:ph type="body" idx="1"/>
          </p:nvPr>
        </p:nvSpPr>
        <p:spPr>
          <a:xfrm>
            <a:off x="8140700" y="4960137"/>
            <a:ext cx="3861904" cy="1463040"/>
          </a:xfrm>
        </p:spPr>
        <p:txBody>
          <a:bodyPr/>
          <a:lstStyle/>
          <a:p>
            <a:pPr algn="ctr"/>
            <a:r>
              <a:rPr lang="en-AU" sz="2400" b="1" dirty="0">
                <a:latin typeface="Verdana" panose="020B0604030504040204" pitchFamily="34" charset="0"/>
                <a:ea typeface="Verdana" panose="020B0604030504040204" pitchFamily="34" charset="0"/>
              </a:rPr>
              <a:t>Revelation 21: 3, 4 </a:t>
            </a:r>
          </a:p>
          <a:p>
            <a:pPr algn="ctr"/>
            <a:r>
              <a:rPr lang="en-AU" sz="2400" b="1" dirty="0">
                <a:latin typeface="Verdana" panose="020B0604030504040204" pitchFamily="34" charset="0"/>
                <a:ea typeface="Verdana" panose="020B0604030504040204" pitchFamily="34" charset="0"/>
              </a:rPr>
              <a:t>(ESV)</a:t>
            </a:r>
          </a:p>
          <a:p>
            <a:endParaRPr lang="en-AU" dirty="0"/>
          </a:p>
        </p:txBody>
      </p:sp>
      <p:sp>
        <p:nvSpPr>
          <p:cNvPr id="4" name="TextBox 3">
            <a:extLst>
              <a:ext uri="{FF2B5EF4-FFF2-40B4-BE49-F238E27FC236}">
                <a16:creationId xmlns:a16="http://schemas.microsoft.com/office/drawing/2014/main" id="{0AA93CD8-72C1-F3C9-58F9-3130F7D88DA5}"/>
              </a:ext>
            </a:extLst>
          </p:cNvPr>
          <p:cNvSpPr txBox="1"/>
          <p:nvPr/>
        </p:nvSpPr>
        <p:spPr>
          <a:xfrm>
            <a:off x="189395" y="289339"/>
            <a:ext cx="11813209" cy="4401205"/>
          </a:xfrm>
          <a:prstGeom prst="rect">
            <a:avLst/>
          </a:prstGeom>
          <a:noFill/>
        </p:spPr>
        <p:txBody>
          <a:bodyPr wrap="square" rtlCol="0">
            <a:spAutoFit/>
          </a:bodyPr>
          <a:lstStyle/>
          <a:p>
            <a:pPr algn="ctr"/>
            <a:r>
              <a:rPr lang="en-AU" sz="3200" b="1" dirty="0">
                <a:latin typeface="Verdana" panose="020B0604030504040204" pitchFamily="34" charset="0"/>
                <a:ea typeface="Verdana" panose="020B0604030504040204" pitchFamily="34" charset="0"/>
              </a:rPr>
              <a:t>“Behold the dwelling place of God is with man. </a:t>
            </a:r>
          </a:p>
          <a:p>
            <a:pPr algn="ctr"/>
            <a:r>
              <a:rPr lang="en-AU" sz="3200" b="1" dirty="0">
                <a:latin typeface="Verdana" panose="020B0604030504040204" pitchFamily="34" charset="0"/>
                <a:ea typeface="Verdana" panose="020B0604030504040204" pitchFamily="34" charset="0"/>
              </a:rPr>
              <a:t>He will dwell with them, and they will be His people, and God Himself will be with them as their God. </a:t>
            </a:r>
          </a:p>
          <a:p>
            <a:pPr algn="ctr"/>
            <a:r>
              <a:rPr lang="en-AU" sz="3200" b="1" dirty="0">
                <a:latin typeface="Verdana" panose="020B0604030504040204" pitchFamily="34" charset="0"/>
                <a:ea typeface="Verdana" panose="020B0604030504040204" pitchFamily="34" charset="0"/>
              </a:rPr>
              <a:t>He will wipe away every tear from their eyes, and death shall be no more, neither shall there be mourning, nor crying, nor pain anymore, for the former things have passed away”</a:t>
            </a:r>
          </a:p>
          <a:p>
            <a:endParaRPr lang="en-AU"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40322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EE1F-C0E3-7350-104D-2F2935002A12}"/>
            </a:ext>
          </a:extLst>
        </p:cNvPr>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E06CA723-CCD7-EAFD-2F50-19C1FED0B918}"/>
              </a:ext>
            </a:extLst>
          </p:cNvPr>
          <p:cNvPicPr>
            <a:picLocks noChangeAspect="1"/>
          </p:cNvPicPr>
          <p:nvPr/>
        </p:nvPicPr>
        <p:blipFill>
          <a:blip r:embed="rId2">
            <a:alphaModFix amt="60000"/>
          </a:blip>
          <a:srcRect t="14653" b="1094"/>
          <a:stretch/>
        </p:blipFill>
        <p:spPr>
          <a:xfrm>
            <a:off x="20" y="1386"/>
            <a:ext cx="12191980" cy="6856614"/>
          </a:xfrm>
          <a:prstGeom prst="rect">
            <a:avLst/>
          </a:prstGeom>
        </p:spPr>
      </p:pic>
      <p:sp>
        <p:nvSpPr>
          <p:cNvPr id="2" name="Title 1">
            <a:extLst>
              <a:ext uri="{FF2B5EF4-FFF2-40B4-BE49-F238E27FC236}">
                <a16:creationId xmlns:a16="http://schemas.microsoft.com/office/drawing/2014/main" id="{3F4C1D5F-4A3B-F486-EBE6-83B62CDBCEF7}"/>
              </a:ext>
            </a:extLst>
          </p:cNvPr>
          <p:cNvSpPr>
            <a:spLocks noGrp="1"/>
          </p:cNvSpPr>
          <p:nvPr>
            <p:ph type="ctrTitle"/>
          </p:nvPr>
        </p:nvSpPr>
        <p:spPr>
          <a:xfrm>
            <a:off x="3244241" y="1508356"/>
            <a:ext cx="6293431" cy="2496835"/>
          </a:xfrm>
        </p:spPr>
        <p:txBody>
          <a:bodyPr>
            <a:normAutofit fontScale="90000"/>
          </a:bodyPr>
          <a:lstStyle/>
          <a:p>
            <a:pPr algn="ctr"/>
            <a:r>
              <a:rPr lang="en-AU" sz="7200" b="1" dirty="0">
                <a:solidFill>
                  <a:srgbClr val="FFFFFF"/>
                </a:solidFill>
              </a:rPr>
              <a:t>EXPECTATIONS MET UNEXPECTEDLY</a:t>
            </a:r>
            <a:endParaRPr lang="en-AU" sz="7200" b="1" dirty="0">
              <a:solidFill>
                <a:schemeClr val="bg1"/>
              </a:solidFill>
            </a:endParaRPr>
          </a:p>
        </p:txBody>
      </p:sp>
      <p:sp>
        <p:nvSpPr>
          <p:cNvPr id="3" name="Subtitle 2">
            <a:extLst>
              <a:ext uri="{FF2B5EF4-FFF2-40B4-BE49-F238E27FC236}">
                <a16:creationId xmlns:a16="http://schemas.microsoft.com/office/drawing/2014/main" id="{2FECA18F-00F8-E8A6-3EAA-BF4E97D788E4}"/>
              </a:ext>
            </a:extLst>
          </p:cNvPr>
          <p:cNvSpPr>
            <a:spLocks noGrp="1"/>
          </p:cNvSpPr>
          <p:nvPr>
            <p:ph type="subTitle" idx="1"/>
          </p:nvPr>
        </p:nvSpPr>
        <p:spPr>
          <a:xfrm>
            <a:off x="2705437" y="5028751"/>
            <a:ext cx="7583133" cy="1279124"/>
          </a:xfrm>
        </p:spPr>
        <p:txBody>
          <a:bodyPr>
            <a:noAutofit/>
          </a:bodyPr>
          <a:lstStyle/>
          <a:p>
            <a:pPr algn="ctr"/>
            <a:r>
              <a:rPr lang="en-AU" sz="3200" b="1" dirty="0">
                <a:solidFill>
                  <a:srgbClr val="FFFFFF"/>
                </a:solidFill>
              </a:rPr>
              <a:t>LUKE 2: 1 - 20</a:t>
            </a:r>
          </a:p>
          <a:p>
            <a:pPr algn="ctr"/>
            <a:r>
              <a:rPr lang="en-AU" sz="3200" b="1" dirty="0">
                <a:solidFill>
                  <a:srgbClr val="FFFFFF"/>
                </a:solidFill>
              </a:rPr>
              <a:t>CLIC; 23-25 INTREPID STREET, BERWICK</a:t>
            </a:r>
          </a:p>
          <a:p>
            <a:pPr algn="ctr"/>
            <a:r>
              <a:rPr lang="en-AU" sz="3200" b="1" dirty="0">
                <a:solidFill>
                  <a:srgbClr val="FFFFFF"/>
                </a:solidFill>
              </a:rPr>
              <a:t>December 22</a:t>
            </a:r>
            <a:r>
              <a:rPr lang="en-AU" sz="3200" b="1" baseline="30000" dirty="0">
                <a:solidFill>
                  <a:srgbClr val="FFFFFF"/>
                </a:solidFill>
              </a:rPr>
              <a:t>nd</a:t>
            </a:r>
            <a:r>
              <a:rPr lang="en-AU" sz="3200" b="1" dirty="0">
                <a:solidFill>
                  <a:srgbClr val="FFFFFF"/>
                </a:solidFill>
              </a:rPr>
              <a:t> 2024</a:t>
            </a:r>
          </a:p>
        </p:txBody>
      </p:sp>
      <p:pic>
        <p:nvPicPr>
          <p:cNvPr id="5" name="Picture 4">
            <a:extLst>
              <a:ext uri="{FF2B5EF4-FFF2-40B4-BE49-F238E27FC236}">
                <a16:creationId xmlns:a16="http://schemas.microsoft.com/office/drawing/2014/main" id="{4C965242-D301-9610-93A6-353CF11E6D3C}"/>
              </a:ext>
            </a:extLst>
          </p:cNvPr>
          <p:cNvPicPr>
            <a:picLocks noChangeAspect="1"/>
          </p:cNvPicPr>
          <p:nvPr/>
        </p:nvPicPr>
        <p:blipFill>
          <a:blip r:embed="rId3"/>
          <a:stretch>
            <a:fillRect/>
          </a:stretch>
        </p:blipFill>
        <p:spPr>
          <a:xfrm>
            <a:off x="5159297" y="399528"/>
            <a:ext cx="1873405" cy="710686"/>
          </a:xfrm>
          <a:prstGeom prst="rect">
            <a:avLst/>
          </a:prstGeom>
        </p:spPr>
      </p:pic>
      <p:sp>
        <p:nvSpPr>
          <p:cNvPr id="7" name="TextBox 6">
            <a:extLst>
              <a:ext uri="{FF2B5EF4-FFF2-40B4-BE49-F238E27FC236}">
                <a16:creationId xmlns:a16="http://schemas.microsoft.com/office/drawing/2014/main" id="{9D1E9DE6-8DF2-5D7C-A38A-06E3F98BAB8F}"/>
              </a:ext>
            </a:extLst>
          </p:cNvPr>
          <p:cNvSpPr txBox="1"/>
          <p:nvPr/>
        </p:nvSpPr>
        <p:spPr>
          <a:xfrm>
            <a:off x="8426649" y="2238885"/>
            <a:ext cx="2190286" cy="923330"/>
          </a:xfrm>
          <a:prstGeom prst="rect">
            <a:avLst/>
          </a:prstGeom>
          <a:noFill/>
        </p:spPr>
        <p:txBody>
          <a:bodyPr wrap="square">
            <a:spAutoFit/>
          </a:bodyPr>
          <a:lstStyle/>
          <a:p>
            <a:endParaRPr lang="en-AU" sz="5200" b="1" dirty="0">
              <a:solidFill>
                <a:schemeClr val="bg1"/>
              </a:solidFill>
              <a:latin typeface="+mj-lt"/>
            </a:endParaRPr>
          </a:p>
        </p:txBody>
      </p:sp>
      <p:sp>
        <p:nvSpPr>
          <p:cNvPr id="10" name="TextBox 9">
            <a:extLst>
              <a:ext uri="{FF2B5EF4-FFF2-40B4-BE49-F238E27FC236}">
                <a16:creationId xmlns:a16="http://schemas.microsoft.com/office/drawing/2014/main" id="{D234F794-2372-3977-4766-90716B005409}"/>
              </a:ext>
            </a:extLst>
          </p:cNvPr>
          <p:cNvSpPr txBox="1"/>
          <p:nvPr/>
        </p:nvSpPr>
        <p:spPr>
          <a:xfrm>
            <a:off x="7826073" y="3358259"/>
            <a:ext cx="6201102" cy="369332"/>
          </a:xfrm>
          <a:prstGeom prst="rect">
            <a:avLst/>
          </a:prstGeom>
          <a:noFill/>
        </p:spPr>
        <p:txBody>
          <a:bodyPr wrap="square">
            <a:spAutoFit/>
          </a:bodyPr>
          <a:lstStyle/>
          <a:p>
            <a:endParaRPr lang="en-AU" dirty="0">
              <a:solidFill>
                <a:schemeClr val="bg1"/>
              </a:solidFill>
            </a:endParaRPr>
          </a:p>
        </p:txBody>
      </p:sp>
    </p:spTree>
    <p:extLst>
      <p:ext uri="{BB962C8B-B14F-4D97-AF65-F5344CB8AC3E}">
        <p14:creationId xmlns:p14="http://schemas.microsoft.com/office/powerpoint/2010/main" val="399982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A913-C0C3-2B8D-6EE1-B1E8F05D13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4FBE0A-1045-AE38-CA7B-5A7556B0871D}"/>
              </a:ext>
            </a:extLst>
          </p:cNvPr>
          <p:cNvSpPr txBox="1"/>
          <p:nvPr/>
        </p:nvSpPr>
        <p:spPr>
          <a:xfrm>
            <a:off x="543339" y="347281"/>
            <a:ext cx="11105322" cy="5262979"/>
          </a:xfrm>
          <a:prstGeom prst="rect">
            <a:avLst/>
          </a:prstGeom>
          <a:noFill/>
        </p:spPr>
        <p:txBody>
          <a:bodyPr wrap="square" rtlCol="0">
            <a:spAutoFit/>
          </a:bodyPr>
          <a:lstStyle/>
          <a:p>
            <a:pPr algn="ctr"/>
            <a:r>
              <a:rPr lang="en-AU" sz="4800" b="1" dirty="0">
                <a:latin typeface="Freestyle Script" panose="030804020302050B0404" pitchFamily="66" charset="0"/>
                <a:ea typeface="Verdana" panose="020B0604030504040204" pitchFamily="34" charset="0"/>
              </a:rPr>
              <a:t>‘ Providence, which orders all things and is deeply interested in our life, has set things in perfect order by giving us Augustus….and by sending him as a </a:t>
            </a:r>
            <a:r>
              <a:rPr lang="en-AU" sz="4800" b="1" dirty="0">
                <a:solidFill>
                  <a:srgbClr val="FFC000"/>
                </a:solidFill>
                <a:latin typeface="Freestyle Script" panose="030804020302050B0404" pitchFamily="66" charset="0"/>
                <a:ea typeface="Verdana" panose="020B0604030504040204" pitchFamily="34" charset="0"/>
              </a:rPr>
              <a:t>Saviour¹</a:t>
            </a:r>
            <a:r>
              <a:rPr lang="en-AU" sz="4800" b="1" dirty="0">
                <a:latin typeface="Freestyle Script" panose="030804020302050B0404" pitchFamily="66" charset="0"/>
                <a:ea typeface="Verdana" panose="020B0604030504040204" pitchFamily="34" charset="0"/>
              </a:rPr>
              <a:t> for us and our descendants that he might end war and make all things beautiful.  Since by his appearing Caesar has exceeded the hopes of all who awaited this </a:t>
            </a:r>
            <a:r>
              <a:rPr lang="en-AU" sz="4800" b="1" dirty="0">
                <a:solidFill>
                  <a:srgbClr val="FFC000"/>
                </a:solidFill>
                <a:latin typeface="Freestyle Script" panose="030804020302050B0404" pitchFamily="66" charset="0"/>
                <a:ea typeface="Verdana" panose="020B0604030504040204" pitchFamily="34" charset="0"/>
              </a:rPr>
              <a:t>Good News² </a:t>
            </a:r>
            <a:r>
              <a:rPr lang="en-AU" sz="4800" b="1" dirty="0">
                <a:latin typeface="Freestyle Script" panose="030804020302050B0404" pitchFamily="66" charset="0"/>
                <a:ea typeface="Verdana" panose="020B0604030504040204" pitchFamily="34" charset="0"/>
              </a:rPr>
              <a:t>the birthday of the god Augustus marks the start of the </a:t>
            </a:r>
          </a:p>
          <a:p>
            <a:pPr algn="ctr"/>
            <a:r>
              <a:rPr lang="en-AU" sz="4800" b="1" dirty="0">
                <a:solidFill>
                  <a:srgbClr val="FFC000"/>
                </a:solidFill>
                <a:latin typeface="Freestyle Script" panose="030804020302050B0404" pitchFamily="66" charset="0"/>
                <a:ea typeface="Verdana" panose="020B0604030504040204" pitchFamily="34" charset="0"/>
              </a:rPr>
              <a:t>Good News² </a:t>
            </a:r>
            <a:r>
              <a:rPr lang="en-AU" sz="4800" b="1" dirty="0">
                <a:latin typeface="Freestyle Script" panose="030804020302050B0404" pitchFamily="66" charset="0"/>
                <a:ea typeface="Verdana" panose="020B0604030504040204" pitchFamily="34" charset="0"/>
              </a:rPr>
              <a:t>about him for the world.’</a:t>
            </a:r>
          </a:p>
        </p:txBody>
      </p:sp>
      <p:sp>
        <p:nvSpPr>
          <p:cNvPr id="4" name="TextBox 3">
            <a:extLst>
              <a:ext uri="{FF2B5EF4-FFF2-40B4-BE49-F238E27FC236}">
                <a16:creationId xmlns:a16="http://schemas.microsoft.com/office/drawing/2014/main" id="{93EBBAE1-4F1D-7523-E6A2-FA3993B063C7}"/>
              </a:ext>
            </a:extLst>
          </p:cNvPr>
          <p:cNvSpPr txBox="1"/>
          <p:nvPr/>
        </p:nvSpPr>
        <p:spPr>
          <a:xfrm>
            <a:off x="1660160" y="6257248"/>
            <a:ext cx="9401933" cy="400110"/>
          </a:xfrm>
          <a:prstGeom prst="rect">
            <a:avLst/>
          </a:prstGeom>
          <a:noFill/>
        </p:spPr>
        <p:txBody>
          <a:bodyPr wrap="none" rtlCol="0">
            <a:spAutoFit/>
          </a:bodyPr>
          <a:lstStyle/>
          <a:p>
            <a:r>
              <a:rPr lang="en-AU" sz="2000" b="1" dirty="0">
                <a:latin typeface="Verdana" panose="020B0604030504040204" pitchFamily="34" charset="0"/>
                <a:ea typeface="Verdana" panose="020B0604030504040204" pitchFamily="34" charset="0"/>
              </a:rPr>
              <a:t>Inscription found in the city of Priene in Asia Minor dated 9 B.C.</a:t>
            </a:r>
          </a:p>
        </p:txBody>
      </p:sp>
      <p:pic>
        <p:nvPicPr>
          <p:cNvPr id="5" name="Picture 4">
            <a:extLst>
              <a:ext uri="{FF2B5EF4-FFF2-40B4-BE49-F238E27FC236}">
                <a16:creationId xmlns:a16="http://schemas.microsoft.com/office/drawing/2014/main" id="{99D6D941-3BCD-B10B-F4A2-EF461ADC7F21}"/>
              </a:ext>
            </a:extLst>
          </p:cNvPr>
          <p:cNvPicPr>
            <a:picLocks noChangeAspect="1"/>
          </p:cNvPicPr>
          <p:nvPr/>
        </p:nvPicPr>
        <p:blipFill>
          <a:blip r:embed="rId2"/>
          <a:stretch>
            <a:fillRect/>
          </a:stretch>
        </p:blipFill>
        <p:spPr>
          <a:xfrm>
            <a:off x="10753219" y="156487"/>
            <a:ext cx="1438781" cy="475529"/>
          </a:xfrm>
          <a:prstGeom prst="rect">
            <a:avLst/>
          </a:prstGeom>
        </p:spPr>
      </p:pic>
      <p:sp>
        <p:nvSpPr>
          <p:cNvPr id="2" name="TextBox 1">
            <a:extLst>
              <a:ext uri="{FF2B5EF4-FFF2-40B4-BE49-F238E27FC236}">
                <a16:creationId xmlns:a16="http://schemas.microsoft.com/office/drawing/2014/main" id="{37F85124-6396-4A7F-C375-CE8C2B5FD32B}"/>
              </a:ext>
            </a:extLst>
          </p:cNvPr>
          <p:cNvSpPr txBox="1"/>
          <p:nvPr/>
        </p:nvSpPr>
        <p:spPr>
          <a:xfrm>
            <a:off x="3829029" y="5617509"/>
            <a:ext cx="1402948" cy="800219"/>
          </a:xfrm>
          <a:prstGeom prst="rect">
            <a:avLst/>
          </a:prstGeom>
          <a:noFill/>
        </p:spPr>
        <p:txBody>
          <a:bodyPr wrap="none" rtlCol="0">
            <a:spAutoFit/>
          </a:bodyPr>
          <a:lstStyle/>
          <a:p>
            <a:r>
              <a:rPr lang="en-AU" sz="2800" dirty="0"/>
              <a:t>¹ </a:t>
            </a:r>
            <a:r>
              <a:rPr lang="el-GR" sz="2800" b="1" i="0" dirty="0">
                <a:solidFill>
                  <a:srgbClr val="FFFF00"/>
                </a:solidFill>
                <a:effectLst/>
                <a:latin typeface="+mj-lt"/>
              </a:rPr>
              <a:t>σωτήρ</a:t>
            </a:r>
            <a:endParaRPr lang="en-AU" sz="2800" b="1" dirty="0">
              <a:solidFill>
                <a:srgbClr val="FFFF00"/>
              </a:solidFill>
              <a:latin typeface="+mj-lt"/>
            </a:endParaRPr>
          </a:p>
          <a:p>
            <a:endParaRPr lang="en-AU" dirty="0"/>
          </a:p>
        </p:txBody>
      </p:sp>
      <p:sp>
        <p:nvSpPr>
          <p:cNvPr id="6" name="TextBox 5">
            <a:extLst>
              <a:ext uri="{FF2B5EF4-FFF2-40B4-BE49-F238E27FC236}">
                <a16:creationId xmlns:a16="http://schemas.microsoft.com/office/drawing/2014/main" id="{634B0540-0DD0-D217-D585-187BD520E730}"/>
              </a:ext>
            </a:extLst>
          </p:cNvPr>
          <p:cNvSpPr txBox="1"/>
          <p:nvPr/>
        </p:nvSpPr>
        <p:spPr>
          <a:xfrm>
            <a:off x="6024337" y="5582430"/>
            <a:ext cx="2122697" cy="800219"/>
          </a:xfrm>
          <a:prstGeom prst="rect">
            <a:avLst/>
          </a:prstGeom>
          <a:noFill/>
        </p:spPr>
        <p:txBody>
          <a:bodyPr wrap="none" rtlCol="0">
            <a:spAutoFit/>
          </a:bodyPr>
          <a:lstStyle/>
          <a:p>
            <a:r>
              <a:rPr lang="en-AU" sz="2800" dirty="0"/>
              <a:t>² </a:t>
            </a:r>
            <a:r>
              <a:rPr kumimoji="0" lang="el-GR" sz="2800" b="1" i="0" u="none" strike="noStrike" kern="1200" cap="none" spc="0" normalizeH="0" baseline="0" noProof="0" dirty="0">
                <a:ln>
                  <a:noFill/>
                </a:ln>
                <a:solidFill>
                  <a:srgbClr val="FFFF00"/>
                </a:solidFill>
                <a:effectLst/>
                <a:uLnTx/>
                <a:uFillTx/>
                <a:latin typeface="Sabon Next LT"/>
                <a:ea typeface="+mj-ea"/>
                <a:cs typeface="+mj-cs"/>
              </a:rPr>
              <a:t>εὐαγγέλιον</a:t>
            </a:r>
            <a:endParaRPr lang="en-AU" sz="2800" dirty="0">
              <a:solidFill>
                <a:srgbClr val="FFFF00"/>
              </a:solidFill>
            </a:endParaRPr>
          </a:p>
          <a:p>
            <a:r>
              <a:rPr lang="en-AU" dirty="0"/>
              <a:t> </a:t>
            </a:r>
          </a:p>
        </p:txBody>
      </p:sp>
    </p:spTree>
    <p:extLst>
      <p:ext uri="{BB962C8B-B14F-4D97-AF65-F5344CB8AC3E}">
        <p14:creationId xmlns:p14="http://schemas.microsoft.com/office/powerpoint/2010/main" val="69234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BFF8B-686B-B45C-B616-FD02DEB25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37A2C-E28A-218E-994D-A7BC7BB65008}"/>
              </a:ext>
            </a:extLst>
          </p:cNvPr>
          <p:cNvSpPr>
            <a:spLocks noGrp="1"/>
          </p:cNvSpPr>
          <p:nvPr>
            <p:ph type="ctrTitle"/>
          </p:nvPr>
        </p:nvSpPr>
        <p:spPr>
          <a:xfrm>
            <a:off x="457200" y="4960137"/>
            <a:ext cx="7772400" cy="1463040"/>
          </a:xfrm>
        </p:spPr>
        <p:txBody>
          <a:bodyPr>
            <a:normAutofit/>
          </a:bodyPr>
          <a:lstStyle/>
          <a:p>
            <a:r>
              <a:rPr lang="en-AU" dirty="0"/>
              <a:t>AND SO IT BEGINS…</a:t>
            </a:r>
          </a:p>
        </p:txBody>
      </p:sp>
      <p:sp>
        <p:nvSpPr>
          <p:cNvPr id="3" name="Subtitle 2">
            <a:extLst>
              <a:ext uri="{FF2B5EF4-FFF2-40B4-BE49-F238E27FC236}">
                <a16:creationId xmlns:a16="http://schemas.microsoft.com/office/drawing/2014/main" id="{93517325-E1D1-EDDC-6201-237DEDF4328C}"/>
              </a:ext>
            </a:extLst>
          </p:cNvPr>
          <p:cNvSpPr>
            <a:spLocks noGrp="1"/>
          </p:cNvSpPr>
          <p:nvPr>
            <p:ph type="subTitle" idx="1"/>
          </p:nvPr>
        </p:nvSpPr>
        <p:spPr>
          <a:xfrm>
            <a:off x="8610600" y="4960137"/>
            <a:ext cx="3200400" cy="1463040"/>
          </a:xfrm>
        </p:spPr>
        <p:txBody>
          <a:bodyPr>
            <a:normAutofit/>
          </a:bodyPr>
          <a:lstStyle/>
          <a:p>
            <a:r>
              <a:rPr lang="en-AU" sz="2400" b="1" dirty="0">
                <a:latin typeface="Verdana" panose="020B0604030504040204" pitchFamily="34" charset="0"/>
                <a:ea typeface="Verdana" panose="020B0604030504040204" pitchFamily="34" charset="0"/>
              </a:rPr>
              <a:t>LUKE 2: 1 - 4</a:t>
            </a:r>
          </a:p>
        </p:txBody>
      </p:sp>
      <p:pic>
        <p:nvPicPr>
          <p:cNvPr id="6" name="Picture 5">
            <a:extLst>
              <a:ext uri="{FF2B5EF4-FFF2-40B4-BE49-F238E27FC236}">
                <a16:creationId xmlns:a16="http://schemas.microsoft.com/office/drawing/2014/main" id="{C76FA9BE-76D9-892A-B2F8-393F7622E5BF}"/>
              </a:ext>
            </a:extLst>
          </p:cNvPr>
          <p:cNvPicPr>
            <a:picLocks noChangeAspect="1"/>
          </p:cNvPicPr>
          <p:nvPr/>
        </p:nvPicPr>
        <p:blipFill>
          <a:blip r:embed="rId2"/>
          <a:srcRect l="20148" r="7658"/>
          <a:stretch/>
        </p:blipFill>
        <p:spPr>
          <a:xfrm>
            <a:off x="-1" y="0"/>
            <a:ext cx="12188951" cy="4572000"/>
          </a:xfrm>
          <a:prstGeom prst="rect">
            <a:avLst/>
          </a:prstGeom>
        </p:spPr>
      </p:pic>
      <p:pic>
        <p:nvPicPr>
          <p:cNvPr id="5" name="Picture 4">
            <a:extLst>
              <a:ext uri="{FF2B5EF4-FFF2-40B4-BE49-F238E27FC236}">
                <a16:creationId xmlns:a16="http://schemas.microsoft.com/office/drawing/2014/main" id="{33572DA8-D543-F440-3D36-ECA37E2E6ADF}"/>
              </a:ext>
            </a:extLst>
          </p:cNvPr>
          <p:cNvPicPr>
            <a:picLocks noChangeAspect="1"/>
          </p:cNvPicPr>
          <p:nvPr/>
        </p:nvPicPr>
        <p:blipFill>
          <a:blip r:embed="rId3"/>
          <a:stretch>
            <a:fillRect/>
          </a:stretch>
        </p:blipFill>
        <p:spPr>
          <a:xfrm>
            <a:off x="203144" y="167164"/>
            <a:ext cx="1439399" cy="472916"/>
          </a:xfrm>
          <a:prstGeom prst="rect">
            <a:avLst/>
          </a:prstGeom>
        </p:spPr>
      </p:pic>
    </p:spTree>
    <p:extLst>
      <p:ext uri="{BB962C8B-B14F-4D97-AF65-F5344CB8AC3E}">
        <p14:creationId xmlns:p14="http://schemas.microsoft.com/office/powerpoint/2010/main" val="186874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73302-A146-0FC1-5D97-780C71D928D2}"/>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9281A4E0-1FAE-7357-0C45-A1138F761545}"/>
              </a:ext>
            </a:extLst>
          </p:cNvPr>
          <p:cNvSpPr txBox="1"/>
          <p:nvPr/>
        </p:nvSpPr>
        <p:spPr>
          <a:xfrm>
            <a:off x="572021" y="920621"/>
            <a:ext cx="11047957" cy="5016758"/>
          </a:xfrm>
          <a:prstGeom prst="rect">
            <a:avLst/>
          </a:prstGeom>
          <a:noFill/>
        </p:spPr>
        <p:txBody>
          <a:bodyPr wrap="square" rtlCol="0">
            <a:spAutoFit/>
          </a:bodyPr>
          <a:lstStyle/>
          <a:p>
            <a:pPr marL="342900" indent="-342900">
              <a:buFont typeface="Arial" panose="020B0604020202020204" pitchFamily="34" charset="0"/>
              <a:buChar char="•"/>
            </a:pPr>
            <a:r>
              <a:rPr lang="en-AU" sz="3200" b="1" dirty="0">
                <a:latin typeface="Verdana" panose="020B0604030504040204" pitchFamily="34" charset="0"/>
                <a:ea typeface="Verdana" panose="020B0604030504040204" pitchFamily="34" charset="0"/>
              </a:rPr>
              <a:t>Augustus Caesar decrees that all Roman citizens must be registered.</a:t>
            </a:r>
          </a:p>
          <a:p>
            <a:pPr marL="342900" indent="-342900">
              <a:buFont typeface="Arial" panose="020B0604020202020204" pitchFamily="34" charset="0"/>
              <a:buChar char="•"/>
            </a:pPr>
            <a:endParaRPr lang="en-AU" sz="3200" b="1"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AU" sz="3200" b="1" dirty="0">
                <a:latin typeface="Verdana" panose="020B0604030504040204" pitchFamily="34" charset="0"/>
                <a:ea typeface="Verdana" panose="020B0604030504040204" pitchFamily="34" charset="0"/>
              </a:rPr>
              <a:t>It occurs during the first registration during of Quirinius, governor of Syria, first term of office</a:t>
            </a:r>
          </a:p>
          <a:p>
            <a:pPr marL="342900" indent="-342900">
              <a:buFont typeface="Arial" panose="020B0604020202020204" pitchFamily="34" charset="0"/>
              <a:buChar char="•"/>
            </a:pPr>
            <a:endParaRPr lang="en-AU" sz="3200" b="1"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AU" sz="3200" b="1" dirty="0">
                <a:latin typeface="Verdana" panose="020B0604030504040204" pitchFamily="34" charset="0"/>
                <a:ea typeface="Verdana" panose="020B0604030504040204" pitchFamily="34" charset="0"/>
              </a:rPr>
              <a:t>Joseph and Mary travel some 100 miles (160 km) from Nazareth in Galilee to Bethlehem in Judea.</a:t>
            </a:r>
          </a:p>
        </p:txBody>
      </p:sp>
    </p:spTree>
    <p:extLst>
      <p:ext uri="{BB962C8B-B14F-4D97-AF65-F5344CB8AC3E}">
        <p14:creationId xmlns:p14="http://schemas.microsoft.com/office/powerpoint/2010/main" val="189615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F95C0-0464-5F00-77D2-2F068B4AAB1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127CEDC4-B408-4AAD-B675-F0C37F470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090BC-9F0A-7D9C-E6E6-4EA0179A4E85}"/>
              </a:ext>
            </a:extLst>
          </p:cNvPr>
          <p:cNvSpPr>
            <a:spLocks noGrp="1"/>
          </p:cNvSpPr>
          <p:nvPr>
            <p:ph type="ctrTitle"/>
          </p:nvPr>
        </p:nvSpPr>
        <p:spPr>
          <a:xfrm>
            <a:off x="457200" y="4960137"/>
            <a:ext cx="7772400" cy="1463040"/>
          </a:xfrm>
        </p:spPr>
        <p:txBody>
          <a:bodyPr>
            <a:normAutofit/>
          </a:bodyPr>
          <a:lstStyle/>
          <a:p>
            <a:r>
              <a:rPr lang="en-AU"/>
              <a:t>The BIRTH</a:t>
            </a:r>
          </a:p>
        </p:txBody>
      </p:sp>
      <p:sp>
        <p:nvSpPr>
          <p:cNvPr id="3" name="Subtitle 2">
            <a:extLst>
              <a:ext uri="{FF2B5EF4-FFF2-40B4-BE49-F238E27FC236}">
                <a16:creationId xmlns:a16="http://schemas.microsoft.com/office/drawing/2014/main" id="{8166BD72-8942-0CCA-D27C-F9913BBE7066}"/>
              </a:ext>
            </a:extLst>
          </p:cNvPr>
          <p:cNvSpPr>
            <a:spLocks noGrp="1"/>
          </p:cNvSpPr>
          <p:nvPr>
            <p:ph type="subTitle" idx="1"/>
          </p:nvPr>
        </p:nvSpPr>
        <p:spPr>
          <a:xfrm>
            <a:off x="8610600" y="4960137"/>
            <a:ext cx="3200400" cy="1463040"/>
          </a:xfrm>
        </p:spPr>
        <p:txBody>
          <a:bodyPr>
            <a:normAutofit/>
          </a:bodyPr>
          <a:lstStyle/>
          <a:p>
            <a:r>
              <a:rPr lang="en-AU" b="1" dirty="0">
                <a:latin typeface="Verdana" panose="020B0604030504040204" pitchFamily="34" charset="0"/>
                <a:ea typeface="Verdana" panose="020B0604030504040204" pitchFamily="34" charset="0"/>
              </a:rPr>
              <a:t>LUKE 2: 5 - 7</a:t>
            </a:r>
          </a:p>
        </p:txBody>
      </p:sp>
      <p:pic>
        <p:nvPicPr>
          <p:cNvPr id="6" name="Picture 5">
            <a:extLst>
              <a:ext uri="{FF2B5EF4-FFF2-40B4-BE49-F238E27FC236}">
                <a16:creationId xmlns:a16="http://schemas.microsoft.com/office/drawing/2014/main" id="{75B367B6-2A58-60CB-30E1-D87DBEB7CB66}"/>
              </a:ext>
            </a:extLst>
          </p:cNvPr>
          <p:cNvPicPr>
            <a:picLocks noChangeAspect="1"/>
          </p:cNvPicPr>
          <p:nvPr/>
        </p:nvPicPr>
        <p:blipFill>
          <a:blip r:embed="rId3"/>
          <a:srcRect t="43820"/>
          <a:stretch/>
        </p:blipFill>
        <p:spPr>
          <a:xfrm>
            <a:off x="20" y="10"/>
            <a:ext cx="12191980" cy="4571990"/>
          </a:xfrm>
          <a:prstGeom prst="rect">
            <a:avLst/>
          </a:prstGeom>
        </p:spPr>
      </p:pic>
      <p:cxnSp>
        <p:nvCxnSpPr>
          <p:cNvPr id="30" name="Straight Connector 29">
            <a:extLst>
              <a:ext uri="{FF2B5EF4-FFF2-40B4-BE49-F238E27FC236}">
                <a16:creationId xmlns:a16="http://schemas.microsoft.com/office/drawing/2014/main" id="{CAD8FA7B-F4E5-4080-8EE2-1B28C890D1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rgbClr val="F8C87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F631463-EB23-D66F-0122-B5D64013A9D8}"/>
              </a:ext>
            </a:extLst>
          </p:cNvPr>
          <p:cNvPicPr>
            <a:picLocks noChangeAspect="1"/>
          </p:cNvPicPr>
          <p:nvPr/>
        </p:nvPicPr>
        <p:blipFill>
          <a:blip r:embed="rId4"/>
          <a:stretch>
            <a:fillRect/>
          </a:stretch>
        </p:blipFill>
        <p:spPr>
          <a:xfrm>
            <a:off x="66979" y="229020"/>
            <a:ext cx="1439399" cy="472916"/>
          </a:xfrm>
          <a:prstGeom prst="rect">
            <a:avLst/>
          </a:prstGeom>
        </p:spPr>
      </p:pic>
    </p:spTree>
    <p:extLst>
      <p:ext uri="{BB962C8B-B14F-4D97-AF65-F5344CB8AC3E}">
        <p14:creationId xmlns:p14="http://schemas.microsoft.com/office/powerpoint/2010/main" val="21472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845F0-B375-B65B-CC93-75F4FF3780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B628506-D0ED-9580-E2EE-C5657EF0FD04}"/>
              </a:ext>
            </a:extLst>
          </p:cNvPr>
          <p:cNvPicPr>
            <a:picLocks noChangeAspect="1"/>
          </p:cNvPicPr>
          <p:nvPr/>
        </p:nvPicPr>
        <p:blipFill>
          <a:blip r:embed="rId2"/>
          <a:stretch>
            <a:fillRect/>
          </a:stretch>
        </p:blipFill>
        <p:spPr>
          <a:xfrm>
            <a:off x="253464" y="235093"/>
            <a:ext cx="1438781" cy="475529"/>
          </a:xfrm>
          <a:prstGeom prst="rect">
            <a:avLst/>
          </a:prstGeom>
        </p:spPr>
      </p:pic>
      <p:sp>
        <p:nvSpPr>
          <p:cNvPr id="3" name="TextBox 2">
            <a:extLst>
              <a:ext uri="{FF2B5EF4-FFF2-40B4-BE49-F238E27FC236}">
                <a16:creationId xmlns:a16="http://schemas.microsoft.com/office/drawing/2014/main" id="{FC034BD6-6F00-B7B6-D06C-92E89F4EEB4B}"/>
              </a:ext>
            </a:extLst>
          </p:cNvPr>
          <p:cNvSpPr txBox="1"/>
          <p:nvPr/>
        </p:nvSpPr>
        <p:spPr>
          <a:xfrm>
            <a:off x="739384" y="1166842"/>
            <a:ext cx="11047957" cy="4524315"/>
          </a:xfrm>
          <a:prstGeom prst="rect">
            <a:avLst/>
          </a:prstGeom>
          <a:noFill/>
        </p:spPr>
        <p:txBody>
          <a:bodyPr wrap="square" rtlCol="0">
            <a:spAutoFit/>
          </a:bodyPr>
          <a:lstStyle/>
          <a:p>
            <a:pPr algn="ctr"/>
            <a:r>
              <a:rPr lang="en-AU" sz="3200" b="1" dirty="0">
                <a:latin typeface="Verdana" panose="020B0604030504040204" pitchFamily="34" charset="0"/>
                <a:ea typeface="Verdana" panose="020B0604030504040204" pitchFamily="34" charset="0"/>
              </a:rPr>
              <a:t>“And while they were there, </a:t>
            </a:r>
          </a:p>
          <a:p>
            <a:pPr algn="ctr"/>
            <a:r>
              <a:rPr lang="en-AU" sz="3200" b="1" dirty="0">
                <a:solidFill>
                  <a:srgbClr val="FFFF00"/>
                </a:solidFill>
                <a:latin typeface="Verdana" panose="020B0604030504040204" pitchFamily="34" charset="0"/>
                <a:ea typeface="Verdana" panose="020B0604030504040204" pitchFamily="34" charset="0"/>
              </a:rPr>
              <a:t>the time came </a:t>
            </a:r>
          </a:p>
          <a:p>
            <a:pPr algn="ctr"/>
            <a:r>
              <a:rPr lang="en-AU" sz="3200" b="1" dirty="0">
                <a:latin typeface="Verdana" panose="020B0604030504040204" pitchFamily="34" charset="0"/>
                <a:ea typeface="Verdana" panose="020B0604030504040204" pitchFamily="34" charset="0"/>
              </a:rPr>
              <a:t>for her to give birth”</a:t>
            </a:r>
          </a:p>
          <a:p>
            <a:pPr algn="ctr"/>
            <a:r>
              <a:rPr lang="en-AU" sz="2400" b="1" dirty="0">
                <a:latin typeface="Verdana" panose="020B0604030504040204" pitchFamily="34" charset="0"/>
                <a:ea typeface="Verdana" panose="020B0604030504040204" pitchFamily="34" charset="0"/>
              </a:rPr>
              <a:t>Luke 2: 6 (ESV)</a:t>
            </a:r>
          </a:p>
          <a:p>
            <a:pPr algn="ctr"/>
            <a:endParaRPr lang="en-AU" sz="32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GOD </a:t>
            </a:r>
            <a:r>
              <a:rPr lang="en-AU" sz="3200" b="1" u="sng" dirty="0">
                <a:latin typeface="Verdana" panose="020B0604030504040204" pitchFamily="34" charset="0"/>
                <a:ea typeface="Verdana" panose="020B0604030504040204" pitchFamily="34" charset="0"/>
              </a:rPr>
              <a:t>WILL</a:t>
            </a:r>
            <a:r>
              <a:rPr lang="en-AU" sz="3200" b="1" dirty="0">
                <a:latin typeface="Verdana" panose="020B0604030504040204" pitchFamily="34" charset="0"/>
                <a:ea typeface="Verdana" panose="020B0604030504040204" pitchFamily="34" charset="0"/>
              </a:rPr>
              <a:t> MOVE WHEN THE TIME COMES – </a:t>
            </a:r>
          </a:p>
          <a:p>
            <a:pPr algn="ctr"/>
            <a:endParaRPr lang="en-AU" sz="32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IN HIS TIME, IN HIS WAY, </a:t>
            </a:r>
          </a:p>
          <a:p>
            <a:pPr algn="ctr"/>
            <a:r>
              <a:rPr lang="en-AU" sz="3200" b="1" dirty="0">
                <a:latin typeface="Verdana" panose="020B0604030504040204" pitchFamily="34" charset="0"/>
                <a:ea typeface="Verdana" panose="020B0604030504040204" pitchFamily="34" charset="0"/>
              </a:rPr>
              <a:t>HE WILL MOVE &amp; NOTHING WILL STOP HIM</a:t>
            </a:r>
          </a:p>
        </p:txBody>
      </p:sp>
    </p:spTree>
    <p:extLst>
      <p:ext uri="{BB962C8B-B14F-4D97-AF65-F5344CB8AC3E}">
        <p14:creationId xmlns:p14="http://schemas.microsoft.com/office/powerpoint/2010/main" val="33378807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1395</TotalTime>
  <Words>1417</Words>
  <Application>Microsoft Office PowerPoint</Application>
  <PresentationFormat>Widescreen</PresentationFormat>
  <Paragraphs>231</Paragraphs>
  <Slides>45</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Aptos</vt:lpstr>
      <vt:lpstr>Arial</vt:lpstr>
      <vt:lpstr>Calibri</vt:lpstr>
      <vt:lpstr>Freestyle Script</vt:lpstr>
      <vt:lpstr>Sabon Next LT</vt:lpstr>
      <vt:lpstr>Tw Cen MT</vt:lpstr>
      <vt:lpstr>Tw Cen MT Condensed</vt:lpstr>
      <vt:lpstr>Verdana</vt:lpstr>
      <vt:lpstr>Wingdings 3</vt:lpstr>
      <vt:lpstr>1_Integral</vt:lpstr>
      <vt:lpstr>Integral</vt:lpstr>
      <vt:lpstr>PowerPoint Presentation</vt:lpstr>
      <vt:lpstr>GOD MOVES IN HISTORY –  IT IS HIS STORY</vt:lpstr>
      <vt:lpstr>PowerPoint Presentation</vt:lpstr>
      <vt:lpstr>A SINGLE BIT OF GOOD NEWS TRANSFORMS A NOBODY INTO THE RULER OF THE WORLD</vt:lpstr>
      <vt:lpstr>PowerPoint Presentation</vt:lpstr>
      <vt:lpstr>AND SO IT BEGINS…</vt:lpstr>
      <vt:lpstr>PowerPoint Presentation</vt:lpstr>
      <vt:lpstr>The BIRTH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VISITORS TO THE KING…</vt:lpstr>
      <vt:lpstr>PowerPoint Presentation</vt:lpstr>
      <vt:lpstr>PowerPoint Presentation</vt:lpstr>
      <vt:lpstr>PowerPoint Presentation</vt:lpstr>
      <vt:lpstr>The announcement</vt:lpstr>
      <vt:lpstr>PowerPoint Presentation</vt:lpstr>
      <vt:lpstr>PowerPoint Presentation</vt:lpstr>
      <vt:lpstr>PowerPoint Presentation</vt:lpstr>
      <vt:lpstr>PowerPoint Presentation</vt:lpstr>
      <vt:lpstr>RESPONSE REQUIRED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www.clichurch.com</vt:lpstr>
      <vt:lpstr>EXPECTATIONS MET UNEXPECTEDLY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4</cp:revision>
  <dcterms:created xsi:type="dcterms:W3CDTF">2024-11-27T04:44:35Z</dcterms:created>
  <dcterms:modified xsi:type="dcterms:W3CDTF">2024-12-21T04:32:17Z</dcterms:modified>
</cp:coreProperties>
</file>