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7" r:id="rId10"/>
    <p:sldId id="269" r:id="rId11"/>
    <p:sldId id="264" r:id="rId12"/>
    <p:sldId id="265" r:id="rId13"/>
    <p:sldId id="266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0"/>
  </p:normalViewPr>
  <p:slideViewPr>
    <p:cSldViewPr snapToGrid="0" snapToObjects="1">
      <p:cViewPr varScale="1">
        <p:scale>
          <a:sx n="67" d="100"/>
          <a:sy n="67" d="100"/>
        </p:scale>
        <p:origin x="126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88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19" Type="http://schemas.openxmlformats.org/officeDocument/2006/relationships/image" Target="../media/image25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570858" y="1121401"/>
            <a:ext cx="4556573" cy="9570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defTabSz="685800">
              <a:lnSpc>
                <a:spcPts val="3795"/>
              </a:lnSpc>
            </a:pPr>
            <a:r>
              <a:rPr lang="en-US" sz="3012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Response to the Promise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4570858" y="2064251"/>
            <a:ext cx="4556573" cy="4785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defTabSz="685800">
              <a:lnSpc>
                <a:spcPts val="3795"/>
              </a:lnSpc>
            </a:pPr>
            <a:r>
              <a:rPr lang="en-US" sz="3012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对应许的回应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4570858" y="3173934"/>
            <a:ext cx="4556573" cy="2856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defTabSz="685800">
              <a:lnSpc>
                <a:spcPts val="2297"/>
              </a:lnSpc>
              <a:spcBef>
                <a:spcPts val="1852"/>
              </a:spcBef>
            </a:pPr>
            <a:r>
              <a:rPr lang="en-US" sz="1640" b="1" dirty="0">
                <a:solidFill>
                  <a:srgbClr val="F0B35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Matthew 1:21-22 马太福音 1:21-22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4570858" y="3699426"/>
            <a:ext cx="4556573" cy="2856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defTabSz="685800">
              <a:lnSpc>
                <a:spcPts val="2297"/>
              </a:lnSpc>
              <a:spcBef>
                <a:spcPts val="1852"/>
              </a:spcBef>
            </a:pPr>
            <a:r>
              <a:rPr lang="en-US" sz="1640" b="1" dirty="0">
                <a:solidFill>
                  <a:srgbClr val="FFFFFF">
                    <a:alpha val="9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Christmas Message 2024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Object 5"/>
          <p:cNvPicPr>
            <a:picLocks noChangeAspect="1"/>
          </p:cNvPicPr>
          <p:nvPr/>
        </p:nvPicPr>
        <p:blipFill>
          <a:blip r:embed="rId3"/>
          <a:srcRect l="34259" r="10185"/>
          <a:stretch/>
        </p:blipFill>
        <p:spPr>
          <a:xfrm>
            <a:off x="1" y="0"/>
            <a:ext cx="4285178" cy="5142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C09A6C-88E4-59D2-6653-31EECBBEA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774" y="129101"/>
            <a:ext cx="1402202" cy="4511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4588e41-4368-4bf6-84b5-0154cadb532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018f178-20dd-4338-aa57-ec125b57e3c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51da6fe-cd47-4f55-a614-fb8ffb920d1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074afcd-177c-46ff-8700-bc8bb6425cb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51d88c1-d912-4529-9bf5-9ca1413e53e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2346542-d7de-4306-b234-030d8b01373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d7a69d4-8aa5-4829-a0b9-a68ae91cf09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5abc1c4-03da-4ea2-a219-8e56384b329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ba53c66-03b0-44a9-8c74-09952404457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1b68aab-4ad4-499c-bbe1-19b3136ffaf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094c9dd-7d00-4374-bef4-65abc718784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9179035-f8c7-404e-83f3-327816605e9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4424ab8-eca3-43d1-845d-57f34569aab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fdc017c-aa05-4b37-a591-0af0f0868fc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9c41f60-7b72-4b65-b0fc-1a389e97b40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0096863-7901-4f6d-8c32-5b4cca89888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963d1ca-d826-4ffe-91d4-6374b2b1e67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27415"/>
            <a:ext cx="9141714" cy="1285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defTabSz="685800">
              <a:lnSpc>
                <a:spcPts val="1055"/>
              </a:lnSpc>
            </a:pPr>
            <a:r>
              <a:rPr lang="en-US" sz="837" dirty="0">
                <a:solidFill>
                  <a:srgbClr val="62A8B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https://www.weforum.org/stories/2024/01/global-risks-report-2024/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0" y="572473"/>
            <a:ext cx="9141714" cy="29996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defTabSz="685800">
              <a:lnSpc>
                <a:spcPts val="2410"/>
              </a:lnSpc>
              <a:spcBef>
                <a:spcPts val="899"/>
              </a:spcBef>
            </a:pPr>
            <a:r>
              <a:rPr lang="en-US" sz="1913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World Economic Forum 世界经济论坛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0" y="956131"/>
            <a:ext cx="9141714" cy="2499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defTabSz="685800">
              <a:lnSpc>
                <a:spcPts val="1969"/>
              </a:lnSpc>
              <a:spcBef>
                <a:spcPts val="646"/>
              </a:spcBef>
            </a:pPr>
            <a:r>
              <a:rPr lang="en-US" sz="1406" b="1" dirty="0">
                <a:solidFill>
                  <a:srgbClr val="F0B35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Global Risk Report 2024 - Humanity Greatest Problems 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0" y="1348939"/>
            <a:ext cx="9141714" cy="2499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defTabSz="685800">
              <a:lnSpc>
                <a:spcPts val="1969"/>
              </a:lnSpc>
              <a:spcBef>
                <a:spcPts val="1103"/>
              </a:spcBef>
            </a:pPr>
            <a:r>
              <a:rPr lang="en-US" sz="1406" b="1" dirty="0">
                <a:solidFill>
                  <a:srgbClr val="F0B35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2024全球风险报告 - 人类最大的问题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Object 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162" y="2105485"/>
            <a:ext cx="357098" cy="357098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1035586" y="1999638"/>
            <a:ext cx="2081882" cy="2356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defTabSz="685800">
              <a:lnSpc>
                <a:spcPts val="1905"/>
              </a:lnSpc>
            </a:pPr>
            <a:r>
              <a:rPr lang="en-US" sz="151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Climate Change 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1035586" y="2327722"/>
            <a:ext cx="2081882" cy="2356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defTabSz="685800">
              <a:lnSpc>
                <a:spcPts val="1905"/>
              </a:lnSpc>
              <a:spcBef>
                <a:spcPts val="714"/>
              </a:spcBef>
            </a:pPr>
            <a:r>
              <a:rPr lang="en-US" sz="151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极端天气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Object 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608" y="2994044"/>
            <a:ext cx="385666" cy="371382"/>
          </a:xfrm>
          <a:prstGeom prst="rect">
            <a:avLst/>
          </a:prstGeom>
        </p:spPr>
      </p:pic>
      <p:sp>
        <p:nvSpPr>
          <p:cNvPr id="10" name="Object 9"/>
          <p:cNvSpPr/>
          <p:nvPr/>
        </p:nvSpPr>
        <p:spPr>
          <a:xfrm>
            <a:off x="1035586" y="2856675"/>
            <a:ext cx="2081882" cy="4713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defTabSz="685800">
              <a:lnSpc>
                <a:spcPts val="1905"/>
              </a:lnSpc>
            </a:pPr>
            <a:r>
              <a:rPr lang="en-US" sz="151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Misinformation and Disinformation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1035586" y="3420442"/>
            <a:ext cx="2081882" cy="2356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defTabSz="685800">
              <a:lnSpc>
                <a:spcPts val="1905"/>
              </a:lnSpc>
              <a:spcBef>
                <a:spcPts val="714"/>
              </a:spcBef>
            </a:pPr>
            <a:r>
              <a:rPr lang="en-US" sz="151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误导信息与虚假信息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2" name="Object 1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640" y="4101273"/>
            <a:ext cx="285679" cy="271395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1035586" y="3913685"/>
            <a:ext cx="2081882" cy="4713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defTabSz="685800">
              <a:lnSpc>
                <a:spcPts val="1905"/>
              </a:lnSpc>
            </a:pPr>
            <a:r>
              <a:rPr lang="en-US" sz="151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Societal Polorisation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1035586" y="4477453"/>
            <a:ext cx="2081882" cy="2356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defTabSz="685800">
              <a:lnSpc>
                <a:spcPts val="1905"/>
              </a:lnSpc>
              <a:spcBef>
                <a:spcPts val="714"/>
              </a:spcBef>
            </a:pPr>
            <a:r>
              <a:rPr lang="en-US" sz="151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社会两极分化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5" name="Object 14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94109" y="2130595"/>
            <a:ext cx="314246" cy="314246"/>
          </a:xfrm>
          <a:prstGeom prst="rect">
            <a:avLst/>
          </a:prstGeom>
        </p:spPr>
      </p:pic>
      <p:sp>
        <p:nvSpPr>
          <p:cNvPr id="16" name="Object 15"/>
          <p:cNvSpPr/>
          <p:nvPr/>
        </p:nvSpPr>
        <p:spPr>
          <a:xfrm>
            <a:off x="3963790" y="1999638"/>
            <a:ext cx="2081882" cy="2356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defTabSz="685800">
              <a:lnSpc>
                <a:spcPts val="1905"/>
              </a:lnSpc>
            </a:pPr>
            <a:r>
              <a:rPr lang="en-US" sz="151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Cyber Security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Object 16"/>
          <p:cNvSpPr/>
          <p:nvPr/>
        </p:nvSpPr>
        <p:spPr>
          <a:xfrm>
            <a:off x="3963790" y="2327722"/>
            <a:ext cx="2081882" cy="2356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defTabSz="685800">
              <a:lnSpc>
                <a:spcPts val="1905"/>
              </a:lnSpc>
              <a:spcBef>
                <a:spcPts val="714"/>
              </a:spcBef>
            </a:pPr>
            <a:r>
              <a:rPr lang="en-US" sz="151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网络安全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8" name="Object 17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68836" y="3044263"/>
            <a:ext cx="364241" cy="278537"/>
          </a:xfrm>
          <a:prstGeom prst="rect">
            <a:avLst/>
          </a:prstGeom>
        </p:spPr>
      </p:pic>
      <p:sp>
        <p:nvSpPr>
          <p:cNvPr id="19" name="Object 18"/>
          <p:cNvSpPr/>
          <p:nvPr/>
        </p:nvSpPr>
        <p:spPr>
          <a:xfrm>
            <a:off x="3963790" y="2856675"/>
            <a:ext cx="2081882" cy="4713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defTabSz="685800">
              <a:lnSpc>
                <a:spcPts val="1905"/>
              </a:lnSpc>
            </a:pPr>
            <a:r>
              <a:rPr lang="en-US" sz="151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Interstate Armed Conflict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Object 19"/>
          <p:cNvSpPr/>
          <p:nvPr/>
        </p:nvSpPr>
        <p:spPr>
          <a:xfrm>
            <a:off x="3963790" y="3420442"/>
            <a:ext cx="2081882" cy="2356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defTabSz="685800">
              <a:lnSpc>
                <a:spcPts val="1905"/>
              </a:lnSpc>
              <a:spcBef>
                <a:spcPts val="714"/>
              </a:spcBef>
            </a:pPr>
            <a:r>
              <a:rPr lang="en-US" sz="151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国际武装冲突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1" name="Object 20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81554" y="4105459"/>
            <a:ext cx="349956" cy="257111"/>
          </a:xfrm>
          <a:prstGeom prst="rect">
            <a:avLst/>
          </a:prstGeom>
        </p:spPr>
      </p:pic>
      <p:sp>
        <p:nvSpPr>
          <p:cNvPr id="22" name="Object 21"/>
          <p:cNvSpPr/>
          <p:nvPr/>
        </p:nvSpPr>
        <p:spPr>
          <a:xfrm>
            <a:off x="3963790" y="3949394"/>
            <a:ext cx="2081882" cy="2356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defTabSz="685800">
              <a:lnSpc>
                <a:spcPts val="1905"/>
              </a:lnSpc>
            </a:pPr>
            <a:r>
              <a:rPr lang="en-US" sz="151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Poverty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Object 22"/>
          <p:cNvSpPr/>
          <p:nvPr/>
        </p:nvSpPr>
        <p:spPr>
          <a:xfrm>
            <a:off x="3963790" y="4277479"/>
            <a:ext cx="2081882" cy="2356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defTabSz="685800">
              <a:lnSpc>
                <a:spcPts val="1905"/>
              </a:lnSpc>
              <a:spcBef>
                <a:spcPts val="714"/>
              </a:spcBef>
            </a:pPr>
            <a:r>
              <a:rPr lang="en-US" sz="151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贫困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4" name="Object 23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85084" y="2097113"/>
            <a:ext cx="192833" cy="378524"/>
          </a:xfrm>
          <a:prstGeom prst="rect">
            <a:avLst/>
          </a:prstGeom>
        </p:spPr>
      </p:pic>
      <p:sp>
        <p:nvSpPr>
          <p:cNvPr id="25" name="Object 24"/>
          <p:cNvSpPr/>
          <p:nvPr/>
        </p:nvSpPr>
        <p:spPr>
          <a:xfrm>
            <a:off x="6891996" y="1999638"/>
            <a:ext cx="2081882" cy="2356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defTabSz="685800">
              <a:lnSpc>
                <a:spcPts val="1905"/>
              </a:lnSpc>
            </a:pPr>
            <a:r>
              <a:rPr lang="en-US" sz="151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Inflation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Object 25"/>
          <p:cNvSpPr/>
          <p:nvPr/>
        </p:nvSpPr>
        <p:spPr>
          <a:xfrm>
            <a:off x="6891996" y="2327722"/>
            <a:ext cx="2081882" cy="2356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defTabSz="685800">
              <a:lnSpc>
                <a:spcPts val="1905"/>
              </a:lnSpc>
              <a:spcBef>
                <a:spcPts val="714"/>
              </a:spcBef>
            </a:pPr>
            <a:r>
              <a:rPr lang="en-US" sz="151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通货膨胀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7" name="Object 26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309755" y="2989857"/>
            <a:ext cx="349956" cy="385666"/>
          </a:xfrm>
          <a:prstGeom prst="rect">
            <a:avLst/>
          </a:prstGeom>
        </p:spPr>
      </p:pic>
      <p:sp>
        <p:nvSpPr>
          <p:cNvPr id="28" name="Object 27"/>
          <p:cNvSpPr/>
          <p:nvPr/>
        </p:nvSpPr>
        <p:spPr>
          <a:xfrm>
            <a:off x="6891996" y="2856675"/>
            <a:ext cx="2081882" cy="4713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defTabSz="685800">
              <a:lnSpc>
                <a:spcPts val="1905"/>
              </a:lnSpc>
            </a:pPr>
            <a:r>
              <a:rPr lang="en-US" sz="151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Involuntary Migration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9" name="Object 28"/>
          <p:cNvSpPr/>
          <p:nvPr/>
        </p:nvSpPr>
        <p:spPr>
          <a:xfrm>
            <a:off x="6891996" y="3420442"/>
            <a:ext cx="2081882" cy="2356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defTabSz="685800">
              <a:lnSpc>
                <a:spcPts val="1905"/>
              </a:lnSpc>
              <a:spcBef>
                <a:spcPts val="714"/>
              </a:spcBef>
            </a:pPr>
            <a:r>
              <a:rPr lang="en-US" sz="151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非自愿移民 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0" name="Object 29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43283" y="4097090"/>
            <a:ext cx="257111" cy="292820"/>
          </a:xfrm>
          <a:prstGeom prst="rect">
            <a:avLst/>
          </a:prstGeom>
        </p:spPr>
      </p:pic>
      <p:sp>
        <p:nvSpPr>
          <p:cNvPr id="31" name="Object 30"/>
          <p:cNvSpPr/>
          <p:nvPr/>
        </p:nvSpPr>
        <p:spPr>
          <a:xfrm>
            <a:off x="6891996" y="3913685"/>
            <a:ext cx="2081882" cy="4713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defTabSz="685800">
              <a:lnSpc>
                <a:spcPts val="1905"/>
              </a:lnSpc>
            </a:pPr>
            <a:r>
              <a:rPr lang="en-US" sz="151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Economic Downturn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2" name="Object 31"/>
          <p:cNvSpPr/>
          <p:nvPr/>
        </p:nvSpPr>
        <p:spPr>
          <a:xfrm>
            <a:off x="6891996" y="4477453"/>
            <a:ext cx="2081882" cy="2356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defTabSz="685800">
              <a:lnSpc>
                <a:spcPts val="1905"/>
              </a:lnSpc>
              <a:spcBef>
                <a:spcPts val="714"/>
              </a:spcBef>
            </a:pPr>
            <a:r>
              <a:rPr lang="en-US" sz="151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经济衰退</a:t>
            </a:r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3b82b09-71f4-4db9-a9b8-486b3d85bd3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90</Words>
  <Application>Microsoft Office PowerPoint</Application>
  <PresentationFormat>On-screen Show (16:9)</PresentationFormat>
  <Paragraphs>46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 Fang</cp:lastModifiedBy>
  <cp:revision>3</cp:revision>
  <dcterms:created xsi:type="dcterms:W3CDTF">2024-12-23T21:54:05Z</dcterms:created>
  <dcterms:modified xsi:type="dcterms:W3CDTF">2024-12-26T05:19:47Z</dcterms:modified>
</cp:coreProperties>
</file>