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slideMasters/slideMaster21.xml" ContentType="application/vnd.openxmlformats-officedocument.presentationml.slideMaster+xml"/>
  <Override PartName="/ppt/slides/slide21.xml" ContentType="application/vnd.openxmlformats-officedocument.presentationml.slide+xml"/>
  <Override PartName="/ppt/slideMasters/slideMaster22.xml" ContentType="application/vnd.openxmlformats-officedocument.presentationml.slideMaster+xml"/>
  <Override PartName="/ppt/slides/slide22.xml" ContentType="application/vnd.openxmlformats-officedocument.presentationml.slide+xml"/>
  <Override PartName="/ppt/slideMasters/slideMaster23.xml" ContentType="application/vnd.openxmlformats-officedocument.presentationml.slideMaster+xml"/>
  <Override PartName="/ppt/slides/slide23.xml" ContentType="application/vnd.openxmlformats-officedocument.presentationml.slide+xml"/>
  <Override PartName="/ppt/slideMasters/slideMaster24.xml" ContentType="application/vnd.openxmlformats-officedocument.presentationml.slideMaster+xml"/>
  <Override PartName="/ppt/slides/slide24.xml" ContentType="application/vnd.openxmlformats-officedocument.presentationml.slide+xml"/>
  <Override PartName="/ppt/slideMasters/slideMaster25.xml" ContentType="application/vnd.openxmlformats-officedocument.presentationml.slideMaster+xml"/>
  <Override PartName="/ppt/slides/slide25.xml" ContentType="application/vnd.openxmlformats-officedocument.presentationml.slide+xml"/>
  <Override PartName="/ppt/slideMasters/slideMaster26.xml" ContentType="application/vnd.openxmlformats-officedocument.presentationml.slideMaster+xml"/>
  <Override PartName="/ppt/slides/slide26.xml" ContentType="application/vnd.openxmlformats-officedocument.presentationml.slide+xml"/>
  <Override PartName="/ppt/slideMasters/slideMaster27.xml" ContentType="application/vnd.openxmlformats-officedocument.presentationml.slideMaster+xml"/>
  <Override PartName="/ppt/slides/slide27.xml" ContentType="application/vnd.openxmlformats-officedocument.presentationml.slide+xml"/>
  <Override PartName="/ppt/slideMasters/slideMaster28.xml" ContentType="application/vnd.openxmlformats-officedocument.presentationml.slideMaster+xml"/>
  <Override PartName="/ppt/slides/slide28.xml" ContentType="application/vnd.openxmlformats-officedocument.presentationml.slide+xml"/>
  <Override PartName="/ppt/slideMasters/slideMaster29.xml" ContentType="application/vnd.openxmlformats-officedocument.presentationml.slideMaster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  <Relationship Id="rId1" Type="http://schemas.openxmlformats.org/officeDocument/2006/relationships/extended-properties" Target="docProps/app.xml"/>  <Relationship Id="rId2" Type="http://schemas.openxmlformats.org/package/2006/relationships/metadata/core-properties" Target="docProps/core.xml"/>  <Relationship Id="rId3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</p:sldIdLst>
  <p:notesMasterIdLst>
    <p:notesMasterId r:id="rId35"/>
  </p:notesMasterIdLst>
  <p:sldSz cx="9144000" cy="5143500" type="screen16x9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13"/>
  </p:normalViewPr>
  <p:slideViewPr>
    <p:cSldViewPr snapToGrid="0" snapToObjects="1">
      <p:cViewPr varScale="1">
        <p:scale>
          <a:sx n="119" d="100"/>
          <a:sy n="119" d="100"/>
        </p:scale>
        <p:origin x="312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  <Relationship Id="rId1" Target="slideMasters/slideMaster1.xml" Type="http://schemas.openxmlformats.org/officeDocument/2006/relationships/slideMaster"/>  <Relationship Id="rId2" Target="slides/slide1.xml" Type="http://schemas.openxmlformats.org/officeDocument/2006/relationships/slide"/>  <Relationship Id="rId3" Target="slides/slide2.xml" Type="http://schemas.openxmlformats.org/officeDocument/2006/relationships/slide"/>  <Relationship Id="rId4" Target="slides/slide3.xml" Type="http://schemas.openxmlformats.org/officeDocument/2006/relationships/slide"/>  <Relationship Id="rId5" Target="slides/slide4.xml" Type="http://schemas.openxmlformats.org/officeDocument/2006/relationships/slide"/>  <Relationship Id="rId6" Target="slides/slide5.xml" Type="http://schemas.openxmlformats.org/officeDocument/2006/relationships/slide"/>  <Relationship Id="rId7" Target="slides/slide6.xml" Type="http://schemas.openxmlformats.org/officeDocument/2006/relationships/slide"/>  <Relationship Id="rId8" Target="slides/slide7.xml" Type="http://schemas.openxmlformats.org/officeDocument/2006/relationships/slide"/>  <Relationship Id="rId9" Target="slides/slide8.xml" Type="http://schemas.openxmlformats.org/officeDocument/2006/relationships/slide"/>  <Relationship Id="rId10" Target="slides/slide9.xml" Type="http://schemas.openxmlformats.org/officeDocument/2006/relationships/slide"/>  <Relationship Id="rId11" Target="slides/slide10.xml" Type="http://schemas.openxmlformats.org/officeDocument/2006/relationships/slide"/>  <Relationship Id="rId12" Target="slides/slide11.xml" Type="http://schemas.openxmlformats.org/officeDocument/2006/relationships/slide"/>  <Relationship Id="rId13" Target="slides/slide12.xml" Type="http://schemas.openxmlformats.org/officeDocument/2006/relationships/slide"/>  <Relationship Id="rId14" Target="slides/slide13.xml" Type="http://schemas.openxmlformats.org/officeDocument/2006/relationships/slide"/>  <Relationship Id="rId15" Target="slides/slide14.xml" Type="http://schemas.openxmlformats.org/officeDocument/2006/relationships/slide"/>  <Relationship Id="rId16" Target="slides/slide15.xml" Type="http://schemas.openxmlformats.org/officeDocument/2006/relationships/slide"/>  <Relationship Id="rId17" Target="slides/slide16.xml" Type="http://schemas.openxmlformats.org/officeDocument/2006/relationships/slide"/>  <Relationship Id="rId18" Target="slides/slide17.xml" Type="http://schemas.openxmlformats.org/officeDocument/2006/relationships/slide"/>  <Relationship Id="rId19" Target="slides/slide18.xml" Type="http://schemas.openxmlformats.org/officeDocument/2006/relationships/slide"/>  <Relationship Id="rId20" Target="slides/slide19.xml" Type="http://schemas.openxmlformats.org/officeDocument/2006/relationships/slide"/>  <Relationship Id="rId21" Target="slides/slide20.xml" Type="http://schemas.openxmlformats.org/officeDocument/2006/relationships/slide"/>  <Relationship Id="rId22" Target="slides/slide21.xml" Type="http://schemas.openxmlformats.org/officeDocument/2006/relationships/slide"/>  <Relationship Id="rId23" Target="slides/slide22.xml" Type="http://schemas.openxmlformats.org/officeDocument/2006/relationships/slide"/>  <Relationship Id="rId24" Target="slides/slide23.xml" Type="http://schemas.openxmlformats.org/officeDocument/2006/relationships/slide"/>  <Relationship Id="rId25" Target="slides/slide24.xml" Type="http://schemas.openxmlformats.org/officeDocument/2006/relationships/slide"/>  <Relationship Id="rId26" Target="slides/slide25.xml" Type="http://schemas.openxmlformats.org/officeDocument/2006/relationships/slide"/>  <Relationship Id="rId27" Target="slides/slide26.xml" Type="http://schemas.openxmlformats.org/officeDocument/2006/relationships/slide"/>  <Relationship Id="rId28" Target="slides/slide27.xml" Type="http://schemas.openxmlformats.org/officeDocument/2006/relationships/slide"/>  <Relationship Id="rId29" Target="slides/slide28.xml" Type="http://schemas.openxmlformats.org/officeDocument/2006/relationships/slide"/>  <Relationship Id="rId30" Target="slides/slide29.xml" Type="http://schemas.openxmlformats.org/officeDocument/2006/relationships/slide"/>  <Relationship Id="rId31" Type="http://schemas.openxmlformats.org/officeDocument/2006/relationships/presProps" Target="presProps.xml"/>  <Relationship Id="rId32" Type="http://schemas.openxmlformats.org/officeDocument/2006/relationships/viewProps" Target="viewProps.xml"/>  <Relationship Id="rId33" Type="http://schemas.openxmlformats.org/officeDocument/2006/relationships/theme" Target="theme/theme1.xml"/>  <Relationship Id="rId34" Type="http://schemas.openxmlformats.org/officeDocument/2006/relationships/tableStyles" Target="tableStyles.xml"/>  <Relationship Id="rId35" Type="http://schemas.openxmlformats.org/officeDocument/2006/relationships/notesMaster" Target="notesMasters/notesMaster1.xml"/></Relationships>
</file>

<file path=ppt/notesMasters/_rels/notesMaster1.xml.rels><?xml version="1.0" encoding="UTF-8"?>
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 smtClean="0"/>
              <a:t>6/20/18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6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arget="../slideLayouts/slideLayout1.xml" Type="http://schemas.openxmlformats.org/officeDocument/2006/relationships/slideLayout"/><Relationship Id="rId2" Target="../theme/theme1.xml" Type="http://schemas.openxmlformats.org/officeDocument/2006/relationships/theme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arget="../media/image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.xml" Type="http://schemas.openxmlformats.org/officeDocument/2006/relationships/notesSlide"/></Relationships>
</file>

<file path=ppt/slides/_rels/slide10.xml.rels><?xml version="1.0" encoding="UTF-8" standalone="yes"?>
<Relationships xmlns="http://schemas.openxmlformats.org/package/2006/relationships"><Relationship Id="rId1" Target="../media/image1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0.xml" Type="http://schemas.openxmlformats.org/officeDocument/2006/relationships/notesSlide"/></Relationships>
</file>

<file path=ppt/slides/_rels/slide11.xml.rels><?xml version="1.0" encoding="UTF-8" standalone="yes"?>
<Relationships xmlns="http://schemas.openxmlformats.org/package/2006/relationships"><Relationship Id="rId1" Target="../media/image1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1.xml" Type="http://schemas.openxmlformats.org/officeDocument/2006/relationships/notesSlide"/></Relationships>
</file>

<file path=ppt/slides/_rels/slide12.xml.rels><?xml version="1.0" encoding="UTF-8" standalone="yes"?>
<Relationships xmlns="http://schemas.openxmlformats.org/package/2006/relationships"><Relationship Id="rId1" Target="../media/image1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2.xml" Type="http://schemas.openxmlformats.org/officeDocument/2006/relationships/notesSlide"/></Relationships>
</file>

<file path=ppt/slides/_rels/slide13.xml.rels><?xml version="1.0" encoding="UTF-8" standalone="yes"?>
<Relationships xmlns="http://schemas.openxmlformats.org/package/2006/relationships"><Relationship Id="rId1" Target="../media/image1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3.xml" Type="http://schemas.openxmlformats.org/officeDocument/2006/relationships/notesSlide"/></Relationships>
</file>

<file path=ppt/slides/_rels/slide14.xml.rels><?xml version="1.0" encoding="UTF-8" standalone="yes"?>
<Relationships xmlns="http://schemas.openxmlformats.org/package/2006/relationships"><Relationship Id="rId1" Target="../media/image1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4.xml" Type="http://schemas.openxmlformats.org/officeDocument/2006/relationships/notesSlide"/></Relationships>
</file>

<file path=ppt/slides/_rels/slide15.xml.rels><?xml version="1.0" encoding="UTF-8" standalone="yes"?>
<Relationships xmlns="http://schemas.openxmlformats.org/package/2006/relationships"><Relationship Id="rId1" Target="../media/image1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5.xml" Type="http://schemas.openxmlformats.org/officeDocument/2006/relationships/notesSlide"/></Relationships>
</file>

<file path=ppt/slides/_rels/slide16.xml.rels><?xml version="1.0" encoding="UTF-8" standalone="yes"?>
<Relationships xmlns="http://schemas.openxmlformats.org/package/2006/relationships"><Relationship Id="rId1" Target="../media/image1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6.xml" Type="http://schemas.openxmlformats.org/officeDocument/2006/relationships/notesSlide"/></Relationships>
</file>

<file path=ppt/slides/_rels/slide17.xml.rels><?xml version="1.0" encoding="UTF-8" standalone="yes"?>
<Relationships xmlns="http://schemas.openxmlformats.org/package/2006/relationships"><Relationship Id="rId1" Target="../media/image1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7.xml" Type="http://schemas.openxmlformats.org/officeDocument/2006/relationships/notesSlide"/></Relationships>
</file>

<file path=ppt/slides/_rels/slide18.xml.rels><?xml version="1.0" encoding="UTF-8" standalone="yes"?>
<Relationships xmlns="http://schemas.openxmlformats.org/package/2006/relationships"><Relationship Id="rId1" Target="../media/image1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8.xml" Type="http://schemas.openxmlformats.org/officeDocument/2006/relationships/notesSlide"/></Relationships>
</file>

<file path=ppt/slides/_rels/slide19.xml.rels><?xml version="1.0" encoding="UTF-8" standalone="yes"?>
<Relationships xmlns="http://schemas.openxmlformats.org/package/2006/relationships"><Relationship Id="rId1" Target="../media/image1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19.xml" Type="http://schemas.openxmlformats.org/officeDocument/2006/relationships/notesSlide"/></Relationships>
</file>

<file path=ppt/slides/_rels/slide2.xml.rels><?xml version="1.0" encoding="UTF-8" standalone="yes"?>
<Relationships xmlns="http://schemas.openxmlformats.org/package/2006/relationships"><Relationship Id="rId1" Target="../media/image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.xml" Type="http://schemas.openxmlformats.org/officeDocument/2006/relationships/notesSlide"/></Relationships>
</file>

<file path=ppt/slides/_rels/slide20.xml.rels><?xml version="1.0" encoding="UTF-8" standalone="yes"?>
<Relationships xmlns="http://schemas.openxmlformats.org/package/2006/relationships"><Relationship Id="rId1" Target="../media/image20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0.xml" Type="http://schemas.openxmlformats.org/officeDocument/2006/relationships/notesSlide"/></Relationships>
</file>

<file path=ppt/slides/_rels/slide21.xml.rels><?xml version="1.0" encoding="UTF-8" standalone="yes"?>
<Relationships xmlns="http://schemas.openxmlformats.org/package/2006/relationships"><Relationship Id="rId1" Target="../media/image21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1.xml" Type="http://schemas.openxmlformats.org/officeDocument/2006/relationships/notesSlide"/></Relationships>
</file>

<file path=ppt/slides/_rels/slide22.xml.rels><?xml version="1.0" encoding="UTF-8" standalone="yes"?>
<Relationships xmlns="http://schemas.openxmlformats.org/package/2006/relationships"><Relationship Id="rId1" Target="../media/image22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2.xml" Type="http://schemas.openxmlformats.org/officeDocument/2006/relationships/notesSlide"/></Relationships>
</file>

<file path=ppt/slides/_rels/slide23.xml.rels><?xml version="1.0" encoding="UTF-8" standalone="yes"?>
<Relationships xmlns="http://schemas.openxmlformats.org/package/2006/relationships"><Relationship Id="rId1" Target="../media/image2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3.xml" Type="http://schemas.openxmlformats.org/officeDocument/2006/relationships/notesSlide"/></Relationships>
</file>

<file path=ppt/slides/_rels/slide24.xml.rels><?xml version="1.0" encoding="UTF-8" standalone="yes"?>
<Relationships xmlns="http://schemas.openxmlformats.org/package/2006/relationships"><Relationship Id="rId1" Target="../media/image2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4.xml" Type="http://schemas.openxmlformats.org/officeDocument/2006/relationships/notesSlide"/></Relationships>
</file>

<file path=ppt/slides/_rels/slide25.xml.rels><?xml version="1.0" encoding="UTF-8" standalone="yes"?>
<Relationships xmlns="http://schemas.openxmlformats.org/package/2006/relationships"><Relationship Id="rId1" Target="../media/image2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5.xml" Type="http://schemas.openxmlformats.org/officeDocument/2006/relationships/notesSlide"/></Relationships>
</file>

<file path=ppt/slides/_rels/slide26.xml.rels><?xml version="1.0" encoding="UTF-8" standalone="yes"?>
<Relationships xmlns="http://schemas.openxmlformats.org/package/2006/relationships"><Relationship Id="rId1" Target="../media/image2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6.xml" Type="http://schemas.openxmlformats.org/officeDocument/2006/relationships/notesSlide"/></Relationships>
</file>

<file path=ppt/slides/_rels/slide27.xml.rels><?xml version="1.0" encoding="UTF-8" standalone="yes"?>
<Relationships xmlns="http://schemas.openxmlformats.org/package/2006/relationships"><Relationship Id="rId1" Target="../media/image2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7.xml" Type="http://schemas.openxmlformats.org/officeDocument/2006/relationships/notesSlide"/></Relationships>
</file>

<file path=ppt/slides/_rels/slide28.xml.rels><?xml version="1.0" encoding="UTF-8" standalone="yes"?>
<Relationships xmlns="http://schemas.openxmlformats.org/package/2006/relationships"><Relationship Id="rId1" Target="../media/image2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8.xml" Type="http://schemas.openxmlformats.org/officeDocument/2006/relationships/notesSlide"/></Relationships>
</file>

<file path=ppt/slides/_rels/slide29.xml.rels><?xml version="1.0" encoding="UTF-8" standalone="yes"?>
<Relationships xmlns="http://schemas.openxmlformats.org/package/2006/relationships"><Relationship Id="rId1" Target="../media/image2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29.xml" Type="http://schemas.openxmlformats.org/officeDocument/2006/relationships/notesSlide"/></Relationships>
</file>

<file path=ppt/slides/_rels/slide3.xml.rels><?xml version="1.0" encoding="UTF-8" standalone="yes"?>
<Relationships xmlns="http://schemas.openxmlformats.org/package/2006/relationships"><Relationship Id="rId1" Target="../media/image3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3.xml" Type="http://schemas.openxmlformats.org/officeDocument/2006/relationships/notesSlide"/></Relationships>
</file>

<file path=ppt/slides/_rels/slide4.xml.rels><?xml version="1.0" encoding="UTF-8" standalone="yes"?>
<Relationships xmlns="http://schemas.openxmlformats.org/package/2006/relationships"><Relationship Id="rId1" Target="../media/image4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4.xml" Type="http://schemas.openxmlformats.org/officeDocument/2006/relationships/notesSlide"/></Relationships>
</file>

<file path=ppt/slides/_rels/slide5.xml.rels><?xml version="1.0" encoding="UTF-8" standalone="yes"?>
<Relationships xmlns="http://schemas.openxmlformats.org/package/2006/relationships"><Relationship Id="rId1" Target="../media/image5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5.xml" Type="http://schemas.openxmlformats.org/officeDocument/2006/relationships/notesSlide"/></Relationships>
</file>

<file path=ppt/slides/_rels/slide6.xml.rels><?xml version="1.0" encoding="UTF-8" standalone="yes"?>
<Relationships xmlns="http://schemas.openxmlformats.org/package/2006/relationships"><Relationship Id="rId1" Target="../media/image6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6.xml" Type="http://schemas.openxmlformats.org/officeDocument/2006/relationships/notesSlide"/></Relationships>
</file>

<file path=ppt/slides/_rels/slide7.xml.rels><?xml version="1.0" encoding="UTF-8" standalone="yes"?>
<Relationships xmlns="http://schemas.openxmlformats.org/package/2006/relationships"><Relationship Id="rId1" Target="../media/image7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7.xml" Type="http://schemas.openxmlformats.org/officeDocument/2006/relationships/notesSlide"/></Relationships>
</file>

<file path=ppt/slides/_rels/slide8.xml.rels><?xml version="1.0" encoding="UTF-8" standalone="yes"?>
<Relationships xmlns="http://schemas.openxmlformats.org/package/2006/relationships"><Relationship Id="rId1" Target="../media/image8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8.xml" Type="http://schemas.openxmlformats.org/officeDocument/2006/relationships/notesSlide"/></Relationships>
</file>

<file path=ppt/slides/_rels/slide9.xml.rels><?xml version="1.0" encoding="UTF-8" standalone="yes"?>
<Relationships xmlns="http://schemas.openxmlformats.org/package/2006/relationships"><Relationship Id="rId1" Target="../media/image9.jpg" Type="http://schemas.openxmlformats.org/officeDocument/2006/relationships/image"/><Relationship Id="rId2" Target="../slideLayouts/slideLayout1.xml" Type="http://schemas.openxmlformats.org/officeDocument/2006/relationships/slideLayout"/><Relationship Id="rId3" Target="../notesSlides/notesSlide9.xml" Type="http://schemas.openxmlformats.org/officeDocument/2006/relationships/notesSlide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a83158e-549b-4eb0-9058-726dbaa8420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181d865-8674-4db0-b342-67155a4f4a8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60241db-a0cc-418e-8682-bd95401eca0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8d59e19-31af-4bd1-86e1-8bb674d2dac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9f531fa-afc0-4753-aea4-d44c6ea4853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250d47b3-23b9-406c-82da-f12f97d2ef1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b87f001a-bf28-485d-8906-af5dbabc0bd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208ee1e-2a36-4330-bd9a-562ad88a5dc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28f919e-e981-4900-9def-cf951cb61a6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425500f-ed41-436f-92c9-2295395e737a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c41e5bc-61c8-4b48-82df-d961a6ca7e4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e94f85f-7235-4df5-bcfe-cdab2022126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9d70afe-970c-47de-9685-032071f7b84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fc2545a-7031-48ef-9f57-37e168ebd80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6ccc80c2-61e8-4a61-bdcf-5acd96ec875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7570af5-89f1-472e-ba20-6c61417e522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4df9329d-9a3f-4715-bbc0-90105472009b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8493096-90e3-44ec-ba43-a3ca86ce414c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58be0000-c9cb-4db8-88cc-6c15c7a80832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40e3f24-2975-4a5f-be20-fd96a7695d8e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199ecdee-cdf9-4972-a72f-6e5b37c8f26d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848f5d2f-5f9c-4ce4-8c68-e2766906cd65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ee802767-5420-4aae-b13a-c909097ea36f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f462d8a4-f7c9-4e0d-a46b-ca102b981f39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76eb1a88-285b-4b64-ab43-fed8dd1d2f10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77de2c0-bdc5-45bc-adbf-504ec0b88238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9435e358-8156-423a-9bda-18b29d28d803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32c0b55a-7855-4fdc-b826-e4560396a874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1" descr="/tmp/beautiful_ai_exports/c6c76ad1-f9ba-4d68-a10d-a7282529c401.jpg">    </p:cNvPr>
          <p:cNvPicPr>
            <a:picLocks noChangeAspect="1"/>
          </p:cNvPicPr>
          <p:nvPr/>
        </p:nvPicPr>
        <p:blipFill>
          <a:blip r:embed="rId1"/>
          <a:srcRect l="0" r="0" t="0" b="0"/>
          <a:stretch/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</PresentationFormat>
  <Paragraphs>0</Paragraphs>
  <Slides>29</Slides>
  <Notes>29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Company>PptxGenJS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2024-11-23T21:48:27.253Z</dcterms:created>
  <dcterms:modified xsi:type="dcterms:W3CDTF">2024-11-23T21:48:27.253Z</dcterms:modified>
</cp:coreProperties>
</file>