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6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7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0"/>
  </p:normalViewPr>
  <p:slideViewPr>
    <p:cSldViewPr snapToGrid="0" snapToObjects="1">
      <p:cViewPr varScale="1">
        <p:scale>
          <a:sx n="92" d="100"/>
          <a:sy n="92" d="100"/>
        </p:scale>
        <p:origin x="4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61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6ee94e3-cb10-4162-9dd0-02682856689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c3365d1-0e97-44b4-a7f3-27b23960c2a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7456b99-39ae-4946-858e-c54ae269427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689254d-6d80-4b30-b0f3-a5058a6b37e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9ad0566-b9b0-4d98-ba43-2171e5cc7d5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d72b9d7-1dcc-448e-8b7e-0f3efd947b6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c5f7ae1-9794-4e2c-8610-f3f61515e60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772b4ea-888a-42c8-b82f-01211870dfc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a6252f6-7ad7-4336-af95-eed24d91a58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d5a093d-d7b9-4b84-aa67-f2380208931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9ff069e-dbd6-406e-863e-d19a7b24de8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8ef5c8a-ad9f-4448-a0a7-7454ff2ebd7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3ffe01f-d833-46eb-ae36-50cd4d9a954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b5296ac-7695-4f89-acb6-8c760963a8e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afab04a-dfd3-4830-a92d-7baad0c9c5a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e59c642-3b0c-4e20-8cd5-0d762805730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5b195c0-2ce2-432f-af93-db595786f7d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DAA9E45-DC1A-41D0-3C3D-406CB2EB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675" y="-16220"/>
            <a:ext cx="9201675" cy="517594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79bbcab-d8b5-4b9a-a2b3-2388897dc8a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285d522-5888-48f9-8403-17eeeb888b9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d9b7984-cbbf-403b-b862-8b313936f3e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dc5594d-4be7-496c-9a15-b468d5b225a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ec5d6d0-4f11-452f-a0a3-b7f3cff71db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87e4e19-b70c-453e-892a-29b608eed4b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9bbefe6-1bf2-4526-9dd9-a5b6f763c69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ffe3ead-a34c-4c84-ba1c-c5cb27cb885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0de0589-b995-4487-a4a3-3b898b51378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dots&#10;&#10;Description automatically generated">
            <a:extLst>
              <a:ext uri="{FF2B5EF4-FFF2-40B4-BE49-F238E27FC236}">
                <a16:creationId xmlns:a16="http://schemas.microsoft.com/office/drawing/2014/main" id="{CAA0A099-4FA6-183E-C6EA-09A56E826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BF95C-E814-8C30-9D6A-61DFF4710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s with white text&#10;&#10;Description automatically generated">
            <a:extLst>
              <a:ext uri="{FF2B5EF4-FFF2-40B4-BE49-F238E27FC236}">
                <a16:creationId xmlns:a16="http://schemas.microsoft.com/office/drawing/2014/main" id="{3DE4D595-E539-3E5F-9E3D-EBCA8059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60"/>
            <a:ext cx="9144000" cy="505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7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f321294-db47-4e44-85ac-f8c6e1eb825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28699f9-622c-48f2-8dd0-7fb767bba7b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28</Words>
  <Application>Microsoft Office PowerPoint</Application>
  <PresentationFormat>On-screen Show (16:9)</PresentationFormat>
  <Paragraphs>28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 Fang</cp:lastModifiedBy>
  <cp:revision>3</cp:revision>
  <dcterms:created xsi:type="dcterms:W3CDTF">2024-10-19T21:39:43Z</dcterms:created>
  <dcterms:modified xsi:type="dcterms:W3CDTF">2024-10-20T22:26:10Z</dcterms:modified>
</cp:coreProperties>
</file>